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1" r:id="rId3"/>
    <p:sldId id="286" r:id="rId5"/>
    <p:sldId id="290" r:id="rId6"/>
    <p:sldId id="273" r:id="rId7"/>
    <p:sldId id="327" r:id="rId8"/>
    <p:sldId id="328" r:id="rId9"/>
    <p:sldId id="329" r:id="rId10"/>
    <p:sldId id="330" r:id="rId11"/>
    <p:sldId id="331" r:id="rId12"/>
    <p:sldId id="335" r:id="rId13"/>
    <p:sldId id="332" r:id="rId14"/>
    <p:sldId id="333" r:id="rId15"/>
    <p:sldId id="334" r:id="rId16"/>
    <p:sldId id="326" r:id="rId17"/>
    <p:sldId id="336" r:id="rId18"/>
    <p:sldId id="337" r:id="rId19"/>
    <p:sldId id="350" r:id="rId20"/>
    <p:sldId id="338" r:id="rId21"/>
    <p:sldId id="339" r:id="rId22"/>
    <p:sldId id="340" r:id="rId23"/>
    <p:sldId id="341" r:id="rId24"/>
    <p:sldId id="354" r:id="rId25"/>
    <p:sldId id="342" r:id="rId26"/>
    <p:sldId id="343" r:id="rId27"/>
    <p:sldId id="344" r:id="rId28"/>
    <p:sldId id="351" r:id="rId29"/>
    <p:sldId id="345" r:id="rId30"/>
    <p:sldId id="348" r:id="rId31"/>
    <p:sldId id="346" r:id="rId32"/>
    <p:sldId id="347" r:id="rId33"/>
    <p:sldId id="280" r:id="rId34"/>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幼圆"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幼圆"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幼圆"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幼圆"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幼圆"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幼圆"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幼圆"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幼圆"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幼圆"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9600"/>
    <a:srgbClr val="5F5F5F"/>
    <a:srgbClr val="333333"/>
    <a:srgbClr val="000000"/>
    <a:srgbClr val="797D8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9" autoAdjust="0"/>
    <p:restoredTop sz="94639" autoAdjust="0"/>
  </p:normalViewPr>
  <p:slideViewPr>
    <p:cSldViewPr snapToGrid="0">
      <p:cViewPr varScale="1">
        <p:scale>
          <a:sx n="55" d="100"/>
          <a:sy n="55" d="100"/>
        </p:scale>
        <p:origin x="60" y="107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spcBef>
                <a:spcPts val="0"/>
              </a:spcBef>
              <a:spcAft>
                <a:spcPts val="0"/>
              </a:spcAft>
              <a:defRPr sz="1200">
                <a:latin typeface="+mn-lt"/>
                <a:ea typeface="+mn-ea"/>
              </a:defRPr>
            </a:lvl1pPr>
          </a:lstStyle>
          <a:p>
            <a:pPr>
              <a:defRPr/>
            </a:pPr>
            <a:fld id="{3794FB02-8C9B-4F77-B5D0-3EDFA38C2C06}"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hangingPunct="1">
              <a:spcBef>
                <a:spcPts val="0"/>
              </a:spcBef>
              <a:spcAft>
                <a:spcPts val="0"/>
              </a:spcAft>
              <a:defRPr sz="1200">
                <a:latin typeface="+mn-lt"/>
                <a:ea typeface="+mn-ea"/>
              </a:defRPr>
            </a:lvl1pPr>
          </a:lstStyle>
          <a:p>
            <a:pPr>
              <a:defRPr/>
            </a:pPr>
            <a:fld id="{B062BA99-02B4-45F6-BA11-4F4C47324FCC}"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itchFamily="49" charset="-122"/>
              </a:defRPr>
            </a:lvl9pPr>
          </a:lstStyle>
          <a:p>
            <a:pPr fontAlgn="base">
              <a:spcBef>
                <a:spcPct val="0"/>
              </a:spcBef>
              <a:spcAft>
                <a:spcPct val="0"/>
              </a:spcAft>
            </a:pPr>
            <a:fld id="{19CEEAC3-EF5A-43C0-B535-FBC3CFB8D4E2}" type="slidenum">
              <a:rPr lang="zh-CN" altLang="en-US" smtClean="0">
                <a:latin typeface="Calibri" panose="020F0502020204030204" charset="0"/>
                <a:ea typeface="SimSun" panose="02010600030101010101" pitchFamily="2" charset="-122"/>
              </a:rPr>
            </a:fld>
            <a:endParaRPr lang="en-US" altLang="zh-CN" smtClean="0">
              <a:latin typeface="Calibri" panose="020F0502020204030204" charset="0"/>
              <a:ea typeface="SimSun"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22976" y="1163780"/>
            <a:ext cx="7931722" cy="1431777"/>
          </a:xfrm>
        </p:spPr>
        <p:txBody>
          <a:bodyPr anchor="b">
            <a:normAutofit/>
          </a:bodyPr>
          <a:lstStyle>
            <a:lvl1pPr algn="ctr">
              <a:defRPr sz="4800">
                <a:solidFill>
                  <a:schemeClr val="accent1"/>
                </a:solidFill>
                <a:effectLst>
                  <a:outerShdw blurRad="50800" dist="38100" dir="5400000" algn="tl">
                    <a:schemeClr val="bg1">
                      <a:alpha val="90000"/>
                    </a:schemeClr>
                  </a:outerShdw>
                </a:effectLst>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3622976" y="2646069"/>
            <a:ext cx="7931722" cy="637453"/>
          </a:xfrm>
        </p:spPr>
        <p:txBody>
          <a:bodyPr anchor="ctr" anchorCtr="0"/>
          <a:lstStyle>
            <a:lvl1pPr marL="0" indent="0" algn="ctr">
              <a:buNone/>
              <a:defRPr sz="24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pPr>
              <a:defRPr/>
            </a:pPr>
            <a:fld id="{9EE91963-C194-4155-A931-A6D9564AACD5}" type="datetimeFigureOut">
              <a:rPr lang="zh-CN" altLang="en-US" smtClean="0"/>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EB45D426-9CE2-458B-BFD7-0AB24AC6613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50D7EBFF-13DE-42EB-B742-F578D7692D59}" type="datetimeFigureOut">
              <a:rPr lang="zh-CN" altLang="en-US" smtClean="0"/>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0C9D6992-257E-4DAA-BA2E-322EE42C06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1184564" y="1891145"/>
            <a:ext cx="9822873" cy="1632239"/>
          </a:xfrm>
        </p:spPr>
        <p:txBody>
          <a:bodyPr anchor="b">
            <a:normAutofit/>
          </a:bodyPr>
          <a:lstStyle>
            <a:lvl1pPr algn="ctr">
              <a:defRPr sz="4800"/>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3723409" y="3758193"/>
            <a:ext cx="4745182" cy="585210"/>
          </a:xfrm>
          <a:prstGeom prst="roundRect">
            <a:avLst>
              <a:gd name="adj" fmla="val 50000"/>
            </a:avLst>
          </a:prstGeom>
          <a:gradFill>
            <a:gsLst>
              <a:gs pos="0">
                <a:schemeClr val="accent1">
                  <a:lumMod val="60000"/>
                  <a:lumOff val="40000"/>
                </a:schemeClr>
              </a:gs>
              <a:gs pos="100000">
                <a:schemeClr val="accent1">
                  <a:lumMod val="75000"/>
                </a:schemeClr>
              </a:gs>
            </a:gsLst>
            <a:lin ang="2700000" scaled="0"/>
          </a:gradFill>
        </p:spPr>
        <p:txBody>
          <a:bodyPr anchor="ctr" anchorCtr="0"/>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endParaRPr lang="zh-CN" altLang="en-US" dirty="0" smtClean="0"/>
          </a:p>
        </p:txBody>
      </p:sp>
      <p:sp>
        <p:nvSpPr>
          <p:cNvPr id="4" name="Date Placeholder 3"/>
          <p:cNvSpPr>
            <a:spLocks noGrp="1"/>
          </p:cNvSpPr>
          <p:nvPr>
            <p:ph type="dt" sz="half" idx="10"/>
          </p:nvPr>
        </p:nvSpPr>
        <p:spPr/>
        <p:txBody>
          <a:bodyPr/>
          <a:lstStyle/>
          <a:p>
            <a:pPr>
              <a:defRPr/>
            </a:pPr>
            <a:fld id="{84681082-DD20-4256-A049-21B31D8265ED}" type="datetimeFigureOut">
              <a:rPr lang="zh-CN" altLang="en-US" smtClean="0"/>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A0F8980A-9E1C-4C8E-9D6F-B4BFE6F98F5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600200"/>
            <a:ext cx="5181600" cy="45767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600200"/>
            <a:ext cx="5181600" cy="45767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fld id="{4CC8B14C-1CFA-4E13-A55F-5CC6DAC0F820}" type="datetimeFigureOut">
              <a:rPr lang="zh-CN" altLang="en-US" smtClean="0"/>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7753D837-8653-44A2-8A51-25402803C43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149351"/>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3544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63544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fld id="{56A8F173-6A91-4CA2-9089-14525A0E4176}" type="datetimeFigureOut">
              <a:rPr lang="zh-CN" altLang="en-US" smtClean="0"/>
            </a:fld>
            <a:endParaRPr lang="zh-CN" altLang="en-US"/>
          </a:p>
        </p:txBody>
      </p:sp>
      <p:sp>
        <p:nvSpPr>
          <p:cNvPr id="8" name="Footer Placeholder 7"/>
          <p:cNvSpPr>
            <a:spLocks noGrp="1"/>
          </p:cNvSpPr>
          <p:nvPr>
            <p:ph type="ftr" sz="quarter" idx="11"/>
          </p:nvPr>
        </p:nvSpPr>
        <p:spPr/>
        <p:txBody>
          <a:bodyPr/>
          <a:lstStyle/>
          <a:p>
            <a:pPr>
              <a:defRPr/>
            </a:pPr>
            <a:endParaRPr lang="zh-CN" altLang="en-US"/>
          </a:p>
        </p:txBody>
      </p:sp>
      <p:sp>
        <p:nvSpPr>
          <p:cNvPr id="9" name="Slide Number Placeholder 8"/>
          <p:cNvSpPr>
            <a:spLocks noGrp="1"/>
          </p:cNvSpPr>
          <p:nvPr>
            <p:ph type="sldNum" sz="quarter" idx="12"/>
          </p:nvPr>
        </p:nvSpPr>
        <p:spPr/>
        <p:txBody>
          <a:bodyPr/>
          <a:lstStyle/>
          <a:p>
            <a:pPr>
              <a:defRPr/>
            </a:pPr>
            <a:fld id="{1D57310F-66EE-4F21-8FA1-57658322BFE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Title only">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FC1AF7C8-0D50-4C39-8A53-790585A92C7A}" type="datetimeFigureOut">
              <a:rPr lang="zh-CN" altLang="en-US" smtClean="0"/>
            </a:fld>
            <a:endParaRPr lang="zh-CN" altLang="en-US"/>
          </a:p>
        </p:txBody>
      </p:sp>
      <p:sp>
        <p:nvSpPr>
          <p:cNvPr id="4" name="Footer Placeholder 3"/>
          <p:cNvSpPr>
            <a:spLocks noGrp="1"/>
          </p:cNvSpPr>
          <p:nvPr>
            <p:ph type="ftr" sz="quarter" idx="11"/>
          </p:nvPr>
        </p:nvSpPr>
        <p:spPr/>
        <p:txBody>
          <a:bodyPr/>
          <a:lstStyle/>
          <a:p>
            <a:pPr>
              <a:defRPr/>
            </a:pPr>
            <a:endParaRPr lang="zh-CN" altLang="en-US"/>
          </a:p>
        </p:txBody>
      </p:sp>
      <p:sp>
        <p:nvSpPr>
          <p:cNvPr id="5" name="Slide Number Placeholder 4"/>
          <p:cNvSpPr>
            <a:spLocks noGrp="1"/>
          </p:cNvSpPr>
          <p:nvPr>
            <p:ph type="sldNum" sz="quarter" idx="12"/>
          </p:nvPr>
        </p:nvSpPr>
        <p:spPr/>
        <p:txBody>
          <a:bodyPr/>
          <a:lstStyle/>
          <a:p>
            <a:pPr>
              <a:defRPr/>
            </a:pPr>
            <a:fld id="{5988E863-863B-49CC-A6DC-C36648760C41}" type="slidenum">
              <a:rPr lang="zh-CN" altLang="en-US" smtClean="0"/>
            </a:fld>
            <a:endParaRPr lang="zh-CN" altLang="en-US"/>
          </a:p>
        </p:txBody>
      </p:sp>
      <p:sp>
        <p:nvSpPr>
          <p:cNvPr id="8" name="矩形 7"/>
          <p:cNvSpPr/>
          <p:nvPr userDrawn="1">
            <p:custDataLst>
              <p:tags r:id="rId2"/>
            </p:custDataLst>
          </p:nvPr>
        </p:nvSpPr>
        <p:spPr>
          <a:xfrm>
            <a:off x="0" y="2384931"/>
            <a:ext cx="12192000" cy="20881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endParaRPr lang="zh-CN" altLang="en-US">
              <a:latin typeface="Arial" panose="020B0604020202020204" pitchFamily="34" charset="0"/>
              <a:ea typeface="黑体" pitchFamily="49" charset="-122"/>
            </a:endParaRPr>
          </a:p>
        </p:txBody>
      </p:sp>
      <p:sp>
        <p:nvSpPr>
          <p:cNvPr id="9" name="任意多边形 8"/>
          <p:cNvSpPr/>
          <p:nvPr userDrawn="1">
            <p:custDataLst>
              <p:tags r:id="rId3"/>
            </p:custDataLst>
          </p:nvPr>
        </p:nvSpPr>
        <p:spPr>
          <a:xfrm>
            <a:off x="1224109" y="2618509"/>
            <a:ext cx="1953437" cy="1620982"/>
          </a:xfrm>
          <a:custGeom>
            <a:avLst/>
            <a:gdLst>
              <a:gd name="connsiteX0" fmla="*/ 683259 w 1501139"/>
              <a:gd name="connsiteY0" fmla="*/ 0 h 1247086"/>
              <a:gd name="connsiteX1" fmla="*/ 962295 w 1501139"/>
              <a:gd name="connsiteY1" fmla="*/ 0 h 1247086"/>
              <a:gd name="connsiteX2" fmla="*/ 1501139 w 1501139"/>
              <a:gd name="connsiteY2" fmla="*/ 623543 h 1247086"/>
              <a:gd name="connsiteX3" fmla="*/ 962295 w 1501139"/>
              <a:gd name="connsiteY3" fmla="*/ 1247086 h 1247086"/>
              <a:gd name="connsiteX4" fmla="*/ 683259 w 1501139"/>
              <a:gd name="connsiteY4" fmla="*/ 1247086 h 1247086"/>
              <a:gd name="connsiteX5" fmla="*/ 1123741 w 1501139"/>
              <a:gd name="connsiteY5" fmla="*/ 737366 h 1247086"/>
              <a:gd name="connsiteX6" fmla="*/ 0 w 1501139"/>
              <a:gd name="connsiteY6" fmla="*/ 737366 h 1247086"/>
              <a:gd name="connsiteX7" fmla="*/ 0 w 1501139"/>
              <a:gd name="connsiteY7" fmla="*/ 509720 h 1247086"/>
              <a:gd name="connsiteX8" fmla="*/ 1123741 w 1501139"/>
              <a:gd name="connsiteY8" fmla="*/ 509720 h 124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1139" h="1247086">
                <a:moveTo>
                  <a:pt x="683259" y="0"/>
                </a:moveTo>
                <a:lnTo>
                  <a:pt x="962295" y="0"/>
                </a:lnTo>
                <a:lnTo>
                  <a:pt x="1501139" y="623543"/>
                </a:lnTo>
                <a:lnTo>
                  <a:pt x="962295" y="1247086"/>
                </a:lnTo>
                <a:lnTo>
                  <a:pt x="683259" y="1247086"/>
                </a:lnTo>
                <a:lnTo>
                  <a:pt x="1123741" y="737366"/>
                </a:lnTo>
                <a:lnTo>
                  <a:pt x="0" y="737366"/>
                </a:lnTo>
                <a:lnTo>
                  <a:pt x="0" y="509720"/>
                </a:lnTo>
                <a:lnTo>
                  <a:pt x="1123741" y="509720"/>
                </a:lnTo>
                <a:close/>
              </a:path>
            </a:pathLst>
          </a:custGeom>
          <a:solidFill>
            <a:schemeClr val="accent1">
              <a:lumMod val="60000"/>
              <a:lumOff val="40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endParaRPr lang="zh-CN" altLang="en-US">
              <a:solidFill>
                <a:schemeClr val="tx1"/>
              </a:solidFill>
              <a:latin typeface="Arial" panose="020B0604020202020204" pitchFamily="34" charset="0"/>
              <a:ea typeface="黑体" pitchFamily="49" charset="-122"/>
            </a:endParaRPr>
          </a:p>
        </p:txBody>
      </p:sp>
      <p:sp>
        <p:nvSpPr>
          <p:cNvPr id="2" name="Title 1"/>
          <p:cNvSpPr>
            <a:spLocks noGrp="1"/>
          </p:cNvSpPr>
          <p:nvPr>
            <p:ph type="title" hasCustomPrompt="1"/>
          </p:nvPr>
        </p:nvSpPr>
        <p:spPr>
          <a:xfrm>
            <a:off x="3373584" y="2417402"/>
            <a:ext cx="7376652" cy="2023197"/>
          </a:xfrm>
        </p:spPr>
        <p:txBody>
          <a:bodyPr>
            <a:normAutofit/>
          </a:bodyPr>
          <a:lstStyle>
            <a:lvl1pPr>
              <a:defRPr sz="11500">
                <a:solidFill>
                  <a:schemeClr val="accent1">
                    <a:lumMod val="20000"/>
                    <a:lumOff val="80000"/>
                  </a:schemeClr>
                </a:solidFill>
                <a:effectLst>
                  <a:outerShdw blurRad="50800" dist="38100" dir="5400000" algn="tl">
                    <a:schemeClr val="bg1">
                      <a:alpha val="90000"/>
                    </a:schemeClr>
                  </a:outerShdw>
                </a:effectLst>
              </a:defRPr>
            </a:lvl1pPr>
          </a:lstStyle>
          <a:p>
            <a:r>
              <a:rPr lang="zh-CN" altLang="en-US" dirty="0" smtClean="0"/>
              <a:t>编辑标题</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6E1A64B0-2556-4AC3-8815-7D84B68926D9}" type="datetimeFigureOut">
              <a:rPr lang="zh-CN" altLang="en-US" smtClean="0"/>
            </a:fld>
            <a:endParaRPr lang="zh-CN" altLang="en-US"/>
          </a:p>
        </p:txBody>
      </p:sp>
      <p:sp>
        <p:nvSpPr>
          <p:cNvPr id="3" name="Footer Placeholder 2"/>
          <p:cNvSpPr>
            <a:spLocks noGrp="1"/>
          </p:cNvSpPr>
          <p:nvPr>
            <p:ph type="ftr" sz="quarter" idx="11"/>
          </p:nvPr>
        </p:nvSpPr>
        <p:spPr/>
        <p:txBody>
          <a:bodyPr/>
          <a:lstStyle/>
          <a:p>
            <a:pPr>
              <a:defRPr/>
            </a:pPr>
            <a:endParaRPr lang="zh-CN" altLang="en-US"/>
          </a:p>
        </p:txBody>
      </p:sp>
      <p:sp>
        <p:nvSpPr>
          <p:cNvPr id="4" name="Slide Number Placeholder 3"/>
          <p:cNvSpPr>
            <a:spLocks noGrp="1"/>
          </p:cNvSpPr>
          <p:nvPr>
            <p:ph type="sldNum" sz="quarter" idx="12"/>
          </p:nvPr>
        </p:nvSpPr>
        <p:spPr/>
        <p:txBody>
          <a:bodyPr/>
          <a:lstStyle/>
          <a:p>
            <a:pPr>
              <a:defRPr/>
            </a:pPr>
            <a:fld id="{44DE298B-EB38-45E5-A489-A43686910EB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7" y="624840"/>
            <a:ext cx="4165200"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noChangeAspect="1"/>
          </p:cNvSpPr>
          <p:nvPr>
            <p:ph type="pic" idx="1"/>
          </p:nvPr>
        </p:nvSpPr>
        <p:spPr>
          <a:xfrm>
            <a:off x="5184000" y="62484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7" y="222504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ly-arranged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9875520" y="365125"/>
            <a:ext cx="1478280" cy="5811838"/>
          </a:xfrm>
        </p:spPr>
        <p:txBody>
          <a:bodyPr vert="eaVert"/>
          <a:lstStyle/>
          <a:p>
            <a:r>
              <a:rPr lang="zh-CN" altLang="en-US" dirty="0" smtClean="0"/>
              <a:t>编辑标题</a:t>
            </a:r>
            <a:endParaRPr lang="en-US" dirty="0"/>
          </a:p>
        </p:txBody>
      </p:sp>
      <p:sp>
        <p:nvSpPr>
          <p:cNvPr id="3" name="Vertical Text Placeholder 2"/>
          <p:cNvSpPr>
            <a:spLocks noGrp="1"/>
          </p:cNvSpPr>
          <p:nvPr>
            <p:ph type="body" orient="vert" idx="1"/>
          </p:nvPr>
        </p:nvSpPr>
        <p:spPr>
          <a:xfrm>
            <a:off x="838200" y="365125"/>
            <a:ext cx="8884920" cy="5811838"/>
          </a:xfrm>
        </p:spPr>
        <p:txBody>
          <a:bodyPr vert="eaVert"/>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pPr>
              <a:defRPr/>
            </a:pPr>
            <a:fld id="{6CB32A58-5418-4948-B31E-011C00545850}" type="datetimeFigureOut">
              <a:rPr lang="zh-CN" altLang="en-US" smtClean="0"/>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1A5C2178-6C2A-4B6C-BA29-DE8606164F1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4.xml"/><Relationship Id="rId12" Type="http://schemas.openxmlformats.org/officeDocument/2006/relationships/tags" Target="../tags/tag3.xml"/><Relationship Id="rId11" Type="http://schemas.openxmlformats.org/officeDocument/2006/relationships/image" Target="../media/image2.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1036955"/>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584960"/>
            <a:ext cx="10515600" cy="4617720"/>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pPr>
              <a:defRPr/>
            </a:pPr>
            <a:fld id="{11050527-7184-451D-90E8-F8AEDF40902B}"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800">
                <a:solidFill>
                  <a:schemeClr val="tx1">
                    <a:tint val="75000"/>
                  </a:schemeClr>
                </a:solidFill>
              </a:defRPr>
            </a:lvl1pPr>
          </a:lstStyle>
          <a:p>
            <a:pPr>
              <a:defRPr/>
            </a:pPr>
            <a:fld id="{829963F3-7F48-4F40-B679-DAEE7EC7241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b="1" kern="1200">
          <a:solidFill>
            <a:schemeClr val="tx1"/>
          </a:solidFill>
          <a:effectLst>
            <a:outerShdw blurRad="38100" dist="38100" dir="2700000" algn="tl">
              <a:srgbClr val="000000">
                <a:alpha val="43137"/>
              </a:srgbClr>
            </a:outerShdw>
          </a:effectLst>
          <a:latin typeface="+mj-lt"/>
          <a:ea typeface="+mj-ea"/>
          <a:cs typeface="+mj-cs"/>
        </a:defRPr>
      </a:lvl1pPr>
    </p:titleStyle>
    <p:bodyStyle>
      <a:lvl1pPr marL="342900" indent="-342900" algn="l" defTabSz="914400" rtl="0" eaLnBrk="1" latinLnBrk="0" hangingPunct="1">
        <a:lnSpc>
          <a:spcPct val="90000"/>
        </a:lnSpc>
        <a:spcBef>
          <a:spcPts val="1000"/>
        </a:spcBef>
        <a:buClr>
          <a:schemeClr val="tx1"/>
        </a:buClr>
        <a:buFont typeface="Wingdings" panose="05000000000000000000" pitchFamily="2" charset="2"/>
        <a:buChar char=""/>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chemeClr val="tx1"/>
        </a:buClr>
        <a:buFont typeface="Wingdings" panose="05000000000000000000" pitchFamily="2" charset="2"/>
        <a:buChar char="n"/>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chemeClr val="tx1"/>
        </a:buClr>
        <a:buFont typeface="Wingdings" panose="05000000000000000000" pitchFamily="2" charset="2"/>
        <a:buChar char="n"/>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Clr>
          <a:schemeClr val="tx1"/>
        </a:buClr>
        <a:buFont typeface="Wingdings" panose="05000000000000000000" pitchFamily="2" charset="2"/>
        <a:buChar char="n"/>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Clr>
          <a:schemeClr val="tx1"/>
        </a:buClr>
        <a:buFont typeface="Wingdings" panose="05000000000000000000" pitchFamily="2" charset="2"/>
        <a:buChar char="n"/>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tags" Target="../tags/tag45.xml"/><Relationship Id="rId2" Type="http://schemas.openxmlformats.org/officeDocument/2006/relationships/image" Target="../media/image7.png"/><Relationship Id="rId1" Type="http://schemas.openxmlformats.org/officeDocument/2006/relationships/tags" Target="../tags/tag44.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ags" Target="../tags/tag46.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tags" Target="../tags/tag50.xml"/><Relationship Id="rId2" Type="http://schemas.openxmlformats.org/officeDocument/2006/relationships/image" Target="../media/image11.png"/><Relationship Id="rId1" Type="http://schemas.openxmlformats.org/officeDocument/2006/relationships/tags" Target="../tags/tag49.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tags" Target="../tags/tag52.xml"/><Relationship Id="rId2" Type="http://schemas.openxmlformats.org/officeDocument/2006/relationships/image" Target="../media/image12.png"/><Relationship Id="rId1" Type="http://schemas.openxmlformats.org/officeDocument/2006/relationships/tags" Target="../tags/tag51.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3.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tags" Target="../tags/tag57.xml"/><Relationship Id="rId2" Type="http://schemas.openxmlformats.org/officeDocument/2006/relationships/image" Target="../media/image13.png"/><Relationship Id="rId1" Type="http://schemas.openxmlformats.org/officeDocument/2006/relationships/tags" Target="../tags/tag56.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tags" Target="../tags/tag58.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slide" Target="slide2.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slide" Target="slide1.xml"/><Relationship Id="rId2" Type="http://schemas.openxmlformats.org/officeDocument/2006/relationships/tags" Target="../tags/tag9.xml"/><Relationship Id="rId18" Type="http://schemas.openxmlformats.org/officeDocument/2006/relationships/notesSlide" Target="../notesSlides/notesSlide2.xml"/><Relationship Id="rId17" Type="http://schemas.openxmlformats.org/officeDocument/2006/relationships/slideLayout" Target="../slideLayouts/slideLayout7.xml"/><Relationship Id="rId16" Type="http://schemas.openxmlformats.org/officeDocument/2006/relationships/tags" Target="../tags/tag21.xml"/><Relationship Id="rId15" Type="http://schemas.openxmlformats.org/officeDocument/2006/relationships/tags" Target="../tags/tag20.xml"/><Relationship Id="rId14" Type="http://schemas.openxmlformats.org/officeDocument/2006/relationships/tags" Target="../tags/tag19.xml"/><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tags" Target="../tags/tag8.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tags" Target="../tags/tag59.xml"/><Relationship Id="rId2" Type="http://schemas.openxmlformats.org/officeDocument/2006/relationships/image" Target="../media/image16.png"/><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tags" Target="../tags/tag6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tags" Target="../tags/tag60.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3.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tags" Target="../tags/tag66.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tags" Target="../tags/tag65.xm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tags" Target="../tags/tag68.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tags" Target="../tags/tag67.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2.xml"/><Relationship Id="rId4" Type="http://schemas.openxmlformats.org/officeDocument/2006/relationships/tags" Target="../tags/tag70.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69.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tags" Target="../tags/tag71.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2.xml"/><Relationship Id="rId4" Type="http://schemas.openxmlformats.org/officeDocument/2006/relationships/tags" Target="../tags/tag74.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tags" Target="../tags/tag73.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2.xml"/><Relationship Id="rId3" Type="http://schemas.openxmlformats.org/officeDocument/2006/relationships/tags" Target="../tags/tag76.xml"/><Relationship Id="rId2" Type="http://schemas.openxmlformats.org/officeDocument/2006/relationships/image" Target="../media/image27.png"/><Relationship Id="rId1" Type="http://schemas.openxmlformats.org/officeDocument/2006/relationships/tags" Target="../tags/tag75.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2.xml"/><Relationship Id="rId4" Type="http://schemas.openxmlformats.org/officeDocument/2006/relationships/tags" Target="../tags/tag78.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tags" Target="../tags/tag77.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tags" Target="../tags/tag80.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tags" Target="../tags/tag79.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6.xml"/><Relationship Id="rId2" Type="http://schemas.openxmlformats.org/officeDocument/2006/relationships/tags" Target="../tags/tag82.xml"/><Relationship Id="rId1" Type="http://schemas.openxmlformats.org/officeDocument/2006/relationships/tags" Target="../tags/tag81.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tags" Target="../tags/tag38.xml"/><Relationship Id="rId2" Type="http://schemas.openxmlformats.org/officeDocument/2006/relationships/image" Target="../media/image3.png"/><Relationship Id="rId1" Type="http://schemas.openxmlformats.org/officeDocument/2006/relationships/tags" Target="../tags/tag37.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tags" Target="../tags/tag40.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4"/>
          <p:cNvSpPr>
            <a:spLocks noGrp="1"/>
          </p:cNvSpPr>
          <p:nvPr>
            <p:ph type="ctrTitle"/>
            <p:custDataLst>
              <p:tags r:id="rId1"/>
            </p:custDataLst>
          </p:nvPr>
        </p:nvSpPr>
        <p:spPr/>
        <p:txBody>
          <a:bodyPr wrap="square">
            <a:normAutofit/>
          </a:bodyPr>
          <a:lstStyle/>
          <a:p>
            <a:pPr>
              <a:spcAft>
                <a:spcPts val="0"/>
              </a:spcAft>
              <a:defRPr/>
            </a:pPr>
            <a:r>
              <a:rPr lang="en-PH" altLang="en-US" dirty="0" smtClean="0"/>
              <a:t>LEARNING PYTHON</a:t>
            </a:r>
            <a:endParaRPr lang="en-PH" altLang="en-US" dirty="0" smtClean="0"/>
          </a:p>
        </p:txBody>
      </p:sp>
      <p:sp>
        <p:nvSpPr>
          <p:cNvPr id="43013" name="Rectangle 5"/>
          <p:cNvSpPr>
            <a:spLocks noGrp="1"/>
          </p:cNvSpPr>
          <p:nvPr>
            <p:ph type="subTitle" idx="1"/>
            <p:custDataLst>
              <p:tags r:id="rId2"/>
            </p:custDataLst>
          </p:nvPr>
        </p:nvSpPr>
        <p:spPr/>
        <p:txBody>
          <a:bodyPr wrap="square" rtlCol="0">
            <a:normAutofit/>
          </a:bodyPr>
          <a:lstStyle/>
          <a:p>
            <a:pPr>
              <a:spcAft>
                <a:spcPts val="0"/>
              </a:spcAft>
              <a:defRPr/>
            </a:pPr>
            <a:r>
              <a:rPr lang="en-PH" altLang="en-US" dirty="0" smtClean="0"/>
              <a:t>20220928</a:t>
            </a:r>
            <a:endParaRPr lang="en-PH" altLang="en-US" dirty="0" smtClean="0"/>
          </a:p>
        </p:txBody>
      </p:sp>
    </p:spTree>
    <p:custDataLst>
      <p:tags r:id="rId3"/>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
            <p:custDataLst>
              <p:tags r:id="rId1"/>
            </p:custDataLst>
          </p:nvPr>
        </p:nvSpPr>
        <p:spPr>
          <a:gradFill>
            <a:gsLst>
              <a:gs pos="0">
                <a:schemeClr val="accent1">
                  <a:lumMod val="60000"/>
                  <a:lumOff val="40000"/>
                </a:schemeClr>
              </a:gs>
              <a:gs pos="100000">
                <a:schemeClr val="accent1">
                  <a:lumMod val="75000"/>
                </a:schemeClr>
              </a:gs>
            </a:gsLst>
            <a:lin ang="2700000" scaled="0"/>
          </a:gradFill>
        </p:spPr>
        <p:txBody>
          <a:bodyPr wrap="square" rtlCol="0">
            <a:normAutofit/>
          </a:bodyPr>
          <a:lstStyle/>
          <a:p>
            <a:pPr>
              <a:spcAft>
                <a:spcPts val="0"/>
              </a:spcAft>
              <a:defRPr/>
            </a:pPr>
            <a:r>
              <a:rPr lang="en-PH" altLang="en-US" sz="1800" dirty="0"/>
              <a:t>20220928</a:t>
            </a:r>
            <a:endParaRPr lang="en-PH" altLang="en-US" sz="1800" dirty="0"/>
          </a:p>
        </p:txBody>
      </p:sp>
      <p:sp>
        <p:nvSpPr>
          <p:cNvPr id="2" name="标题 1"/>
          <p:cNvSpPr>
            <a:spLocks noGrp="1"/>
          </p:cNvSpPr>
          <p:nvPr>
            <p:ph type="title"/>
            <p:custDataLst>
              <p:tags r:id="rId2"/>
            </p:custDataLst>
          </p:nvPr>
        </p:nvSpPr>
        <p:spPr/>
        <p:txBody>
          <a:bodyPr/>
          <a:lstStyle/>
          <a:p>
            <a:r>
              <a:rPr lang="en-PH" altLang="en-US" smtClean="0"/>
              <a:t>INPUT AND OUTPUT</a:t>
            </a:r>
            <a:endParaRPr lang="en-PH" altLang="en-US" dirty="0" smtClean="0"/>
          </a:p>
        </p:txBody>
      </p:sp>
    </p:spTree>
    <p:custDataLst>
      <p:tags r:id="rId3"/>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rPr>
              <a:t>Question:</a:t>
            </a:r>
            <a:endParaRPr lang="en-PH" altLang="en-US" dirty="0" smtClean="0">
              <a:solidFill>
                <a:schemeClr val="accent1">
                  <a:lumMod val="75000"/>
                </a:schemeClr>
              </a:solidFill>
            </a:endParaRPr>
          </a:p>
        </p:txBody>
      </p:sp>
      <p:pic>
        <p:nvPicPr>
          <p:cNvPr id="2" name="Content Placeholder 1"/>
          <p:cNvPicPr>
            <a:picLocks noChangeAspect="1"/>
          </p:cNvPicPr>
          <p:nvPr>
            <p:ph idx="1"/>
          </p:nvPr>
        </p:nvPicPr>
        <p:blipFill>
          <a:blip r:embed="rId2"/>
          <a:stretch>
            <a:fillRect/>
          </a:stretch>
        </p:blipFill>
        <p:spPr>
          <a:xfrm>
            <a:off x="2799715" y="1987550"/>
            <a:ext cx="7303770" cy="3451860"/>
          </a:xfrm>
          <a:prstGeom prst="rect">
            <a:avLst/>
          </a:prstGeom>
        </p:spPr>
      </p:pic>
      <p:sp>
        <p:nvSpPr>
          <p:cNvPr id="5" name="圓角矩形 4"/>
          <p:cNvSpPr/>
          <p:nvPr/>
        </p:nvSpPr>
        <p:spPr>
          <a:xfrm>
            <a:off x="3189605" y="4656455"/>
            <a:ext cx="1000125" cy="38798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TW" altLang="en-US"/>
          </a:p>
        </p:txBody>
      </p:sp>
      <p:sp>
        <p:nvSpPr>
          <p:cNvPr id="6" name="矩形 5"/>
          <p:cNvSpPr/>
          <p:nvPr/>
        </p:nvSpPr>
        <p:spPr>
          <a:xfrm>
            <a:off x="1205230" y="4583430"/>
            <a:ext cx="2075815" cy="521970"/>
          </a:xfrm>
          <a:prstGeom prst="rect">
            <a:avLst/>
          </a:prstGeom>
        </p:spPr>
        <p:txBody>
          <a:bodyPr wrap="square">
            <a:spAutoFit/>
          </a:bodyPr>
          <a:p>
            <a:r>
              <a:rPr lang="en-US" altLang="zh-TW" sz="2800" b="1" dirty="0" smtClean="0">
                <a:effectLst>
                  <a:outerShdw blurRad="38100" dist="38100" dir="2700000" algn="tl">
                    <a:srgbClr val="000000">
                      <a:alpha val="43137"/>
                    </a:srgbClr>
                  </a:outerShdw>
                </a:effectLst>
              </a:rPr>
              <a:t>Data type</a:t>
            </a:r>
            <a:endParaRPr lang="en-US" altLang="zh-TW" sz="2800" b="1" dirty="0" smtClean="0">
              <a:effectLst>
                <a:outerShdw blurRad="38100" dist="38100" dir="2700000" algn="tl">
                  <a:srgbClr val="000000">
                    <a:alpha val="43137"/>
                  </a:srgbClr>
                </a:outerShdw>
              </a:effectLst>
            </a:endParaRPr>
          </a:p>
        </p:txBody>
      </p:sp>
    </p:spTree>
    <p:custDataLst>
      <p:tags r:id="rId3"/>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ChangeAspect="1"/>
          </p:cNvPicPr>
          <p:nvPr>
            <p:ph idx="1"/>
          </p:nvPr>
        </p:nvPicPr>
        <p:blipFill>
          <a:blip r:embed="rId1"/>
          <a:stretch>
            <a:fillRect/>
          </a:stretch>
        </p:blipFill>
        <p:spPr>
          <a:xfrm>
            <a:off x="2265680" y="2261235"/>
            <a:ext cx="7660640" cy="2750820"/>
          </a:xfrm>
          <a:prstGeom prst="rect">
            <a:avLst/>
          </a:prstGeom>
        </p:spPr>
      </p:pic>
    </p:spTree>
    <p:custDataLst>
      <p:tags r:id="rId2"/>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ChangeAspect="1"/>
          </p:cNvPicPr>
          <p:nvPr>
            <p:ph idx="1"/>
          </p:nvPr>
        </p:nvPicPr>
        <p:blipFill>
          <a:blip r:embed="rId1"/>
          <a:srcRect b="1587"/>
          <a:stretch>
            <a:fillRect/>
          </a:stretch>
        </p:blipFill>
        <p:spPr>
          <a:xfrm>
            <a:off x="1216025" y="2215515"/>
            <a:ext cx="9549130" cy="2874010"/>
          </a:xfrm>
          <a:prstGeom prst="rect">
            <a:avLst/>
          </a:prstGeom>
        </p:spPr>
      </p:pic>
    </p:spTree>
    <p:custDataLst>
      <p:tags r:id="rId2"/>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ChangeAspect="1"/>
          </p:cNvPicPr>
          <p:nvPr>
            <p:ph idx="1"/>
          </p:nvPr>
        </p:nvPicPr>
        <p:blipFill>
          <a:blip r:embed="rId1"/>
          <a:stretch>
            <a:fillRect/>
          </a:stretch>
        </p:blipFill>
        <p:spPr>
          <a:xfrm>
            <a:off x="2027555" y="2192655"/>
            <a:ext cx="8136890" cy="3199130"/>
          </a:xfrm>
          <a:prstGeom prst="rect">
            <a:avLst/>
          </a:prstGeom>
        </p:spPr>
      </p:pic>
    </p:spTree>
    <p:custDataLst>
      <p:tags r:id="rId2"/>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rPr>
              <a:t>Answer: 1</a:t>
            </a:r>
            <a:endParaRPr lang="en-PH" altLang="en-US" dirty="0" smtClean="0">
              <a:solidFill>
                <a:schemeClr val="accent1">
                  <a:lumMod val="75000"/>
                </a:schemeClr>
              </a:solidFill>
            </a:endParaRPr>
          </a:p>
        </p:txBody>
      </p:sp>
      <p:pic>
        <p:nvPicPr>
          <p:cNvPr id="2" name="Content Placeholder 1"/>
          <p:cNvPicPr>
            <a:picLocks noChangeAspect="1"/>
          </p:cNvPicPr>
          <p:nvPr>
            <p:ph idx="1"/>
          </p:nvPr>
        </p:nvPicPr>
        <p:blipFill>
          <a:blip r:embed="rId2"/>
          <a:stretch>
            <a:fillRect/>
          </a:stretch>
        </p:blipFill>
        <p:spPr>
          <a:xfrm>
            <a:off x="2419985" y="2016760"/>
            <a:ext cx="7351395" cy="3192780"/>
          </a:xfrm>
          <a:prstGeom prst="rect">
            <a:avLst/>
          </a:prstGeom>
        </p:spPr>
      </p:pic>
    </p:spTree>
    <p:custDataLst>
      <p:tags r:id="rId3"/>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rPr>
              <a:t>Answer: 2</a:t>
            </a:r>
            <a:endParaRPr lang="en-PH" altLang="en-US" dirty="0" smtClean="0">
              <a:solidFill>
                <a:schemeClr val="accent1">
                  <a:lumMod val="75000"/>
                </a:schemeClr>
              </a:solidFill>
            </a:endParaRPr>
          </a:p>
        </p:txBody>
      </p:sp>
      <p:pic>
        <p:nvPicPr>
          <p:cNvPr id="2" name="Content Placeholder 1"/>
          <p:cNvPicPr>
            <a:picLocks noChangeAspect="1"/>
          </p:cNvPicPr>
          <p:nvPr>
            <p:ph idx="1"/>
          </p:nvPr>
        </p:nvPicPr>
        <p:blipFill>
          <a:blip r:embed="rId2"/>
          <a:stretch>
            <a:fillRect/>
          </a:stretch>
        </p:blipFill>
        <p:spPr>
          <a:xfrm>
            <a:off x="968375" y="2101850"/>
            <a:ext cx="10385425" cy="3242310"/>
          </a:xfrm>
          <a:prstGeom prst="rect">
            <a:avLst/>
          </a:prstGeom>
        </p:spPr>
      </p:pic>
    </p:spTree>
    <p:custDataLst>
      <p:tags r:id="rId3"/>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
            <p:custDataLst>
              <p:tags r:id="rId1"/>
            </p:custDataLst>
          </p:nvPr>
        </p:nvSpPr>
        <p:spPr>
          <a:gradFill>
            <a:gsLst>
              <a:gs pos="0">
                <a:schemeClr val="accent1">
                  <a:lumMod val="60000"/>
                  <a:lumOff val="40000"/>
                </a:schemeClr>
              </a:gs>
              <a:gs pos="100000">
                <a:schemeClr val="accent1">
                  <a:lumMod val="75000"/>
                </a:schemeClr>
              </a:gs>
            </a:gsLst>
            <a:lin ang="2700000" scaled="0"/>
          </a:gradFill>
        </p:spPr>
        <p:txBody>
          <a:bodyPr wrap="square" rtlCol="0">
            <a:normAutofit/>
          </a:bodyPr>
          <a:lstStyle/>
          <a:p>
            <a:pPr>
              <a:spcAft>
                <a:spcPts val="0"/>
              </a:spcAft>
              <a:defRPr/>
            </a:pPr>
            <a:r>
              <a:rPr lang="en-PH" altLang="en-US" sz="1800" dirty="0"/>
              <a:t>20220928</a:t>
            </a:r>
            <a:endParaRPr lang="en-PH" altLang="en-US" sz="1800" dirty="0"/>
          </a:p>
        </p:txBody>
      </p:sp>
      <p:sp>
        <p:nvSpPr>
          <p:cNvPr id="2" name="标题 1"/>
          <p:cNvSpPr>
            <a:spLocks noGrp="1"/>
          </p:cNvSpPr>
          <p:nvPr>
            <p:ph type="title"/>
            <p:custDataLst>
              <p:tags r:id="rId2"/>
            </p:custDataLst>
          </p:nvPr>
        </p:nvSpPr>
        <p:spPr/>
        <p:txBody>
          <a:bodyPr/>
          <a:lstStyle/>
          <a:p>
            <a:r>
              <a:rPr lang="en-PH" altLang="en-US" smtClean="0"/>
              <a:t>PYTHON DATA TYPES</a:t>
            </a:r>
            <a:endParaRPr lang="en-PH" altLang="en-US" dirty="0" smtClean="0"/>
          </a:p>
        </p:txBody>
      </p:sp>
    </p:spTree>
    <p:custDataLst>
      <p:tags r:id="rId3"/>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rPr>
              <a:t>Data Types</a:t>
            </a:r>
            <a:endParaRPr lang="en-PH" altLang="en-US" dirty="0" smtClean="0">
              <a:solidFill>
                <a:schemeClr val="accent1">
                  <a:lumMod val="75000"/>
                </a:schemeClr>
              </a:solidFill>
            </a:endParaRPr>
          </a:p>
        </p:txBody>
      </p:sp>
      <p:pic>
        <p:nvPicPr>
          <p:cNvPr id="2" name="Content Placeholder 1"/>
          <p:cNvPicPr>
            <a:picLocks noChangeAspect="1"/>
          </p:cNvPicPr>
          <p:nvPr>
            <p:ph idx="1"/>
          </p:nvPr>
        </p:nvPicPr>
        <p:blipFill>
          <a:blip r:embed="rId2"/>
          <a:stretch>
            <a:fillRect/>
          </a:stretch>
        </p:blipFill>
        <p:spPr>
          <a:xfrm>
            <a:off x="2499360" y="1631315"/>
            <a:ext cx="7193915" cy="4935220"/>
          </a:xfrm>
          <a:prstGeom prst="rect">
            <a:avLst/>
          </a:prstGeom>
        </p:spPr>
      </p:pic>
    </p:spTree>
    <p:custDataLst>
      <p:tags r:id="rId3"/>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ChangeAspect="1"/>
          </p:cNvPicPr>
          <p:nvPr>
            <p:ph idx="1"/>
          </p:nvPr>
        </p:nvPicPr>
        <p:blipFill>
          <a:blip r:embed="rId1"/>
          <a:srcRect l="637"/>
          <a:stretch>
            <a:fillRect/>
          </a:stretch>
        </p:blipFill>
        <p:spPr>
          <a:xfrm>
            <a:off x="2274570" y="240030"/>
            <a:ext cx="7376160" cy="6530975"/>
          </a:xfrm>
          <a:prstGeom prst="rect">
            <a:avLst/>
          </a:prstGeom>
        </p:spPr>
      </p:pic>
    </p:spTree>
    <p:custDataLst>
      <p:tags r:id="rId2"/>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3251200" y="482600"/>
            <a:ext cx="5689600" cy="914400"/>
          </a:xfrm>
          <a:prstGeom prst="rect">
            <a:avLst/>
          </a:prstGeom>
        </p:spPr>
        <p:txBody>
          <a:bodyPr wrap="square" anchor="ctr">
            <a:normAutofit/>
          </a:bodyPr>
          <a:lstStyle/>
          <a:p>
            <a:pPr algn="ctr">
              <a:defRPr/>
            </a:pPr>
            <a:r>
              <a:rPr lang="en-PH" altLang="en-US" sz="4000" b="1" smtClean="0">
                <a:solidFill>
                  <a:srgbClr val="4F5A71">
                    <a:lumMod val="75000"/>
                  </a:srgbClr>
                </a:solidFill>
                <a:effectLst>
                  <a:outerShdw blurRad="50800" dist="38100" dir="5400000" algn="t" rotWithShape="0">
                    <a:srgbClr val="FFFFFF">
                      <a:alpha val="90000"/>
                    </a:srgbClr>
                  </a:outerShdw>
                </a:effectLst>
                <a:latin typeface="+mj-lt"/>
                <a:ea typeface="+mj-ea"/>
                <a:cs typeface="+mj-cs"/>
              </a:rPr>
              <a:t>AGENDA</a:t>
            </a:r>
            <a:endParaRPr lang="en-PH" altLang="en-US" sz="4000" b="1" dirty="0" smtClean="0">
              <a:solidFill>
                <a:srgbClr val="4F5A71">
                  <a:lumMod val="75000"/>
                </a:srgbClr>
              </a:solidFill>
              <a:effectLst>
                <a:outerShdw blurRad="50800" dist="38100" dir="5400000" algn="t" rotWithShape="0">
                  <a:srgbClr val="FFFFFF">
                    <a:alpha val="90000"/>
                  </a:srgbClr>
                </a:outerShdw>
              </a:effectLst>
              <a:latin typeface="+mj-lt"/>
              <a:ea typeface="+mj-ea"/>
              <a:cs typeface="+mj-cs"/>
            </a:endParaRPr>
          </a:p>
        </p:txBody>
      </p:sp>
      <p:grpSp>
        <p:nvGrpSpPr>
          <p:cNvPr id="2" name="组合 1"/>
          <p:cNvGrpSpPr/>
          <p:nvPr>
            <p:custDataLst>
              <p:tags r:id="rId2"/>
            </p:custDataLst>
          </p:nvPr>
        </p:nvGrpSpPr>
        <p:grpSpPr>
          <a:xfrm>
            <a:off x="3498954" y="1743304"/>
            <a:ext cx="5194093" cy="712178"/>
            <a:chOff x="2376488" y="2898775"/>
            <a:chExt cx="3948112" cy="541338"/>
          </a:xfrm>
        </p:grpSpPr>
        <p:sp>
          <p:nvSpPr>
            <p:cNvPr id="49" name="MH_Number_1">
              <a:hlinkClick r:id="rId3" action="ppaction://hlinksldjump"/>
            </p:cNvPr>
            <p:cNvSpPr>
              <a:spLocks noChangeArrowheads="1"/>
            </p:cNvSpPr>
            <p:nvPr>
              <p:custDataLst>
                <p:tags r:id="rId4"/>
              </p:custDataLst>
            </p:nvPr>
          </p:nvSpPr>
          <p:spPr bwMode="auto">
            <a:xfrm>
              <a:off x="2376488" y="2935288"/>
              <a:ext cx="465137" cy="468312"/>
            </a:xfrm>
            <a:prstGeom prst="ellipse">
              <a:avLst/>
            </a:prstGeom>
            <a:gradFill rotWithShape="1">
              <a:gsLst>
                <a:gs pos="0">
                  <a:schemeClr val="accent1">
                    <a:lumMod val="60000"/>
                    <a:lumOff val="40000"/>
                  </a:schemeClr>
                </a:gs>
                <a:gs pos="100000">
                  <a:schemeClr val="accent1">
                    <a:lumMod val="75000"/>
                  </a:schemeClr>
                </a:gs>
              </a:gsLst>
              <a:lin ang="2700000" scaled="0"/>
            </a:gradFill>
            <a:ln w="19050" cmpd="sng">
              <a:solidFill>
                <a:srgbClr val="FFFFFF"/>
              </a:solidFill>
              <a:round/>
            </a:ln>
          </p:spPr>
          <p:txBody>
            <a:bodyPr wrap="square" anchor="ctr">
              <a:normAutofit lnSpcReduction="10000"/>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algn="ctr" eaLnBrk="1" latinLnBrk="1" hangingPunct="1">
                <a:defRPr/>
              </a:pPr>
              <a:r>
                <a:rPr lang="en-US" altLang="zh-CN" sz="2400" kern="0" dirty="0">
                  <a:solidFill>
                    <a:srgbClr val="FFFFFF"/>
                  </a:solidFill>
                  <a:latin typeface="+mn-lt"/>
                  <a:ea typeface="+mn-ea"/>
                </a:rPr>
                <a:t>1</a:t>
              </a:r>
              <a:endParaRPr lang="en-US" altLang="zh-CN" sz="2400" kern="0" dirty="0">
                <a:solidFill>
                  <a:srgbClr val="FFFFFF"/>
                </a:solidFill>
                <a:latin typeface="+mn-lt"/>
                <a:ea typeface="+mn-ea"/>
              </a:endParaRPr>
            </a:p>
          </p:txBody>
        </p:sp>
        <p:sp>
          <p:nvSpPr>
            <p:cNvPr id="104" name="MH_Entry_1">
              <a:hlinkClick r:id="rId3" action="ppaction://hlinksldjump"/>
            </p:cNvPr>
            <p:cNvSpPr>
              <a:spLocks noChangeArrowheads="1"/>
            </p:cNvSpPr>
            <p:nvPr>
              <p:custDataLst>
                <p:tags r:id="rId5"/>
              </p:custDataLst>
            </p:nvPr>
          </p:nvSpPr>
          <p:spPr bwMode="auto">
            <a:xfrm>
              <a:off x="2987675" y="2898775"/>
              <a:ext cx="3336925" cy="541338"/>
            </a:xfrm>
            <a:prstGeom prst="roundRect">
              <a:avLst>
                <a:gd name="adj" fmla="val 12032"/>
              </a:avLst>
            </a:prstGeom>
            <a:solidFill>
              <a:schemeClr val="accent1">
                <a:lumMod val="20000"/>
                <a:lumOff val="80000"/>
              </a:schemeClr>
            </a:solidFill>
            <a:ln>
              <a:solidFill>
                <a:srgbClr val="FFFFFF"/>
              </a:solidFill>
            </a:ln>
          </p:spPr>
          <p:txBody>
            <a:bodyPr wrap="square" lIns="0" tIns="0" rIns="0" bIns="0" anchor="ctr">
              <a:norm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algn="ctr" eaLnBrk="1" latinLnBrk="1" hangingPunct="1">
                <a:spcBef>
                  <a:spcPts val="0"/>
                </a:spcBef>
                <a:spcAft>
                  <a:spcPts val="0"/>
                </a:spcAft>
                <a:defRPr/>
              </a:pPr>
              <a:r>
                <a:rPr lang="en-PH" altLang="en-US" sz="2000" kern="0" dirty="0">
                  <a:latin typeface="+mn-lt"/>
                  <a:ea typeface="+mn-ea"/>
                </a:rPr>
                <a:t>LEARNING PYTHON</a:t>
              </a:r>
              <a:endParaRPr lang="en-PH" altLang="en-US" sz="2000" kern="0" dirty="0">
                <a:latin typeface="+mn-lt"/>
                <a:ea typeface="+mn-ea"/>
              </a:endParaRPr>
            </a:p>
          </p:txBody>
        </p:sp>
      </p:grpSp>
      <p:grpSp>
        <p:nvGrpSpPr>
          <p:cNvPr id="3" name="组合 2"/>
          <p:cNvGrpSpPr/>
          <p:nvPr>
            <p:custDataLst>
              <p:tags r:id="rId6"/>
            </p:custDataLst>
          </p:nvPr>
        </p:nvGrpSpPr>
        <p:grpSpPr>
          <a:xfrm>
            <a:off x="3498954" y="2889891"/>
            <a:ext cx="5194093" cy="712177"/>
            <a:chOff x="2376488" y="3770313"/>
            <a:chExt cx="3948112" cy="541337"/>
          </a:xfrm>
        </p:grpSpPr>
        <p:sp>
          <p:nvSpPr>
            <p:cNvPr id="77" name="MH_Number_2">
              <a:hlinkClick r:id="rId7" action="ppaction://hlinksldjump"/>
            </p:cNvPr>
            <p:cNvSpPr>
              <a:spLocks noChangeArrowheads="1"/>
            </p:cNvSpPr>
            <p:nvPr>
              <p:custDataLst>
                <p:tags r:id="rId8"/>
              </p:custDataLst>
            </p:nvPr>
          </p:nvSpPr>
          <p:spPr bwMode="auto">
            <a:xfrm>
              <a:off x="2376488" y="3806825"/>
              <a:ext cx="465137" cy="468313"/>
            </a:xfrm>
            <a:prstGeom prst="ellipse">
              <a:avLst/>
            </a:prstGeom>
            <a:gradFill rotWithShape="1">
              <a:gsLst>
                <a:gs pos="0">
                  <a:schemeClr val="accent4">
                    <a:lumMod val="60000"/>
                    <a:lumOff val="40000"/>
                  </a:schemeClr>
                </a:gs>
                <a:gs pos="100000">
                  <a:schemeClr val="accent4">
                    <a:lumMod val="75000"/>
                  </a:schemeClr>
                </a:gs>
              </a:gsLst>
              <a:lin ang="2700000" scaled="0"/>
            </a:gradFill>
            <a:ln w="19050" cmpd="sng">
              <a:solidFill>
                <a:srgbClr val="FFFFFF"/>
              </a:solidFill>
              <a:round/>
            </a:ln>
          </p:spPr>
          <p:txBody>
            <a:bodyPr wrap="square" anchor="ctr">
              <a:normAutofit lnSpcReduction="10000"/>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algn="ctr" eaLnBrk="1" latinLnBrk="1" hangingPunct="1">
                <a:defRPr/>
              </a:pPr>
              <a:r>
                <a:rPr lang="en-US" altLang="zh-CN" sz="2400" kern="0" dirty="0">
                  <a:solidFill>
                    <a:srgbClr val="FFFFFF"/>
                  </a:solidFill>
                  <a:latin typeface="+mn-lt"/>
                  <a:ea typeface="+mn-ea"/>
                </a:rPr>
                <a:t>2</a:t>
              </a:r>
              <a:endParaRPr lang="en-US" altLang="zh-CN" sz="2400" kern="0" dirty="0">
                <a:solidFill>
                  <a:srgbClr val="FFFFFF"/>
                </a:solidFill>
                <a:latin typeface="+mn-lt"/>
                <a:ea typeface="+mn-ea"/>
              </a:endParaRPr>
            </a:p>
          </p:txBody>
        </p:sp>
        <p:sp>
          <p:nvSpPr>
            <p:cNvPr id="76" name="MH_Entry_2">
              <a:hlinkClick r:id="rId7" action="ppaction://hlinksldjump"/>
            </p:cNvPr>
            <p:cNvSpPr>
              <a:spLocks noChangeArrowheads="1"/>
            </p:cNvSpPr>
            <p:nvPr>
              <p:custDataLst>
                <p:tags r:id="rId9"/>
              </p:custDataLst>
            </p:nvPr>
          </p:nvSpPr>
          <p:spPr bwMode="auto">
            <a:xfrm>
              <a:off x="2987675" y="3770313"/>
              <a:ext cx="3336925" cy="541337"/>
            </a:xfrm>
            <a:prstGeom prst="roundRect">
              <a:avLst>
                <a:gd name="adj" fmla="val 12032"/>
              </a:avLst>
            </a:prstGeom>
            <a:solidFill>
              <a:schemeClr val="accent4">
                <a:lumMod val="20000"/>
                <a:lumOff val="80000"/>
              </a:schemeClr>
            </a:solidFill>
            <a:ln>
              <a:solidFill>
                <a:srgbClr val="FFFFFF"/>
              </a:solidFill>
            </a:ln>
          </p:spPr>
          <p:txBody>
            <a:bodyPr wrap="square" lIns="0" tIns="0" rIns="0" bIns="0" anchor="ctr">
              <a:normAutofit/>
            </a:bodyPr>
            <a:lstStyle/>
            <a:p>
              <a:pPr algn="ctr" latinLnBrk="1">
                <a:defRPr/>
              </a:pPr>
              <a:r>
                <a:rPr lang="en-PH" altLang="en-US" sz="2000" kern="0" dirty="0">
                  <a:latin typeface="+mn-lt"/>
                  <a:ea typeface="+mn-ea"/>
                </a:rPr>
                <a:t>INPUT AND OUTPUT</a:t>
              </a:r>
              <a:endParaRPr lang="en-PH" altLang="en-US" sz="2000" kern="0" dirty="0">
                <a:latin typeface="+mn-lt"/>
                <a:ea typeface="+mn-ea"/>
              </a:endParaRPr>
            </a:p>
          </p:txBody>
        </p:sp>
      </p:grpSp>
      <p:grpSp>
        <p:nvGrpSpPr>
          <p:cNvPr id="5" name="组合 4"/>
          <p:cNvGrpSpPr/>
          <p:nvPr>
            <p:custDataLst>
              <p:tags r:id="rId10"/>
            </p:custDataLst>
          </p:nvPr>
        </p:nvGrpSpPr>
        <p:grpSpPr>
          <a:xfrm>
            <a:off x="3498954" y="4034388"/>
            <a:ext cx="5194093" cy="712177"/>
            <a:chOff x="2376488" y="4640263"/>
            <a:chExt cx="3948112" cy="541337"/>
          </a:xfrm>
        </p:grpSpPr>
        <p:sp>
          <p:nvSpPr>
            <p:cNvPr id="7" name="MH_Number_1">
              <a:hlinkClick r:id="rId3" action="ppaction://hlinksldjump"/>
            </p:cNvPr>
            <p:cNvSpPr>
              <a:spLocks noChangeArrowheads="1"/>
            </p:cNvSpPr>
            <p:nvPr>
              <p:custDataLst>
                <p:tags r:id="rId11"/>
              </p:custDataLst>
            </p:nvPr>
          </p:nvSpPr>
          <p:spPr bwMode="auto">
            <a:xfrm>
              <a:off x="2376488" y="4676775"/>
              <a:ext cx="465137" cy="468313"/>
            </a:xfrm>
            <a:prstGeom prst="ellipse">
              <a:avLst/>
            </a:prstGeom>
            <a:gradFill rotWithShape="1">
              <a:gsLst>
                <a:gs pos="0">
                  <a:schemeClr val="accent1">
                    <a:lumMod val="60000"/>
                    <a:lumOff val="40000"/>
                  </a:schemeClr>
                </a:gs>
                <a:gs pos="100000">
                  <a:schemeClr val="accent1">
                    <a:lumMod val="75000"/>
                  </a:schemeClr>
                </a:gs>
              </a:gsLst>
              <a:lin ang="2700000" scaled="0"/>
            </a:gradFill>
            <a:ln w="19050" cmpd="sng">
              <a:solidFill>
                <a:srgbClr val="FFFFFF"/>
              </a:solidFill>
              <a:round/>
            </a:ln>
          </p:spPr>
          <p:txBody>
            <a:bodyPr wrap="square" anchor="ctr">
              <a:normAutofit lnSpcReduction="10000"/>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algn="ctr" eaLnBrk="1" latinLnBrk="1" hangingPunct="1">
                <a:defRPr/>
              </a:pPr>
              <a:r>
                <a:rPr lang="en-US" altLang="zh-CN" sz="2400" kern="0" dirty="0">
                  <a:solidFill>
                    <a:srgbClr val="FFFFFF"/>
                  </a:solidFill>
                  <a:latin typeface="+mn-lt"/>
                  <a:ea typeface="+mn-ea"/>
                </a:rPr>
                <a:t>3</a:t>
              </a:r>
              <a:endParaRPr lang="en-US" altLang="zh-CN" sz="2400" kern="0" dirty="0">
                <a:solidFill>
                  <a:srgbClr val="FFFFFF"/>
                </a:solidFill>
                <a:latin typeface="+mn-lt"/>
                <a:ea typeface="+mn-ea"/>
              </a:endParaRPr>
            </a:p>
          </p:txBody>
        </p:sp>
        <p:sp>
          <p:nvSpPr>
            <p:cNvPr id="8" name="MH_Entry_1">
              <a:hlinkClick r:id="rId3" action="ppaction://hlinksldjump"/>
            </p:cNvPr>
            <p:cNvSpPr>
              <a:spLocks noChangeArrowheads="1"/>
            </p:cNvSpPr>
            <p:nvPr>
              <p:custDataLst>
                <p:tags r:id="rId12"/>
              </p:custDataLst>
            </p:nvPr>
          </p:nvSpPr>
          <p:spPr bwMode="auto">
            <a:xfrm>
              <a:off x="2987675" y="4640263"/>
              <a:ext cx="3336925" cy="541337"/>
            </a:xfrm>
            <a:prstGeom prst="roundRect">
              <a:avLst>
                <a:gd name="adj" fmla="val 12032"/>
              </a:avLst>
            </a:prstGeom>
            <a:solidFill>
              <a:schemeClr val="accent1">
                <a:lumMod val="20000"/>
                <a:lumOff val="80000"/>
              </a:schemeClr>
            </a:solidFill>
            <a:ln>
              <a:solidFill>
                <a:srgbClr val="FFFFFF"/>
              </a:solidFill>
            </a:ln>
          </p:spPr>
          <p:txBody>
            <a:bodyPr wrap="square" lIns="0" tIns="0" rIns="0" bIns="0" anchor="ctr">
              <a:norm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algn="ctr" eaLnBrk="1" latinLnBrk="1" hangingPunct="1">
                <a:spcBef>
                  <a:spcPts val="0"/>
                </a:spcBef>
                <a:spcAft>
                  <a:spcPts val="0"/>
                </a:spcAft>
                <a:defRPr/>
              </a:pPr>
              <a:r>
                <a:rPr lang="en-PH" altLang="en-US" sz="2000" kern="0" dirty="0">
                  <a:latin typeface="+mn-lt"/>
                  <a:ea typeface="+mn-ea"/>
                </a:rPr>
                <a:t>DATA TYPES</a:t>
              </a:r>
              <a:endParaRPr lang="en-PH" altLang="en-US" sz="2000" kern="0" dirty="0">
                <a:latin typeface="+mn-lt"/>
                <a:ea typeface="+mn-ea"/>
              </a:endParaRPr>
            </a:p>
          </p:txBody>
        </p:sp>
      </p:grpSp>
      <p:grpSp>
        <p:nvGrpSpPr>
          <p:cNvPr id="11" name="组合 2"/>
          <p:cNvGrpSpPr/>
          <p:nvPr>
            <p:custDataLst>
              <p:tags r:id="rId13"/>
            </p:custDataLst>
          </p:nvPr>
        </p:nvGrpSpPr>
        <p:grpSpPr>
          <a:xfrm>
            <a:off x="3498954" y="5178431"/>
            <a:ext cx="5194093" cy="712177"/>
            <a:chOff x="2376488" y="3770313"/>
            <a:chExt cx="3948112" cy="541337"/>
          </a:xfrm>
        </p:grpSpPr>
        <p:sp>
          <p:nvSpPr>
            <p:cNvPr id="12" name="MH_Number_2">
              <a:hlinkClick r:id=""/>
            </p:cNvPr>
            <p:cNvSpPr>
              <a:spLocks noChangeArrowheads="1"/>
            </p:cNvSpPr>
            <p:nvPr>
              <p:custDataLst>
                <p:tags r:id="rId14"/>
              </p:custDataLst>
            </p:nvPr>
          </p:nvSpPr>
          <p:spPr bwMode="auto">
            <a:xfrm>
              <a:off x="2376488" y="3806825"/>
              <a:ext cx="465137" cy="468313"/>
            </a:xfrm>
            <a:prstGeom prst="ellipse">
              <a:avLst/>
            </a:prstGeom>
            <a:gradFill rotWithShape="1">
              <a:gsLst>
                <a:gs pos="0">
                  <a:schemeClr val="accent4">
                    <a:lumMod val="60000"/>
                    <a:lumOff val="40000"/>
                  </a:schemeClr>
                </a:gs>
                <a:gs pos="100000">
                  <a:schemeClr val="accent4">
                    <a:lumMod val="75000"/>
                  </a:schemeClr>
                </a:gs>
              </a:gsLst>
              <a:lin ang="2700000" scaled="0"/>
            </a:gradFill>
            <a:ln w="19050" cmpd="sng">
              <a:solidFill>
                <a:srgbClr val="FFFFFF"/>
              </a:solidFill>
              <a:round/>
            </a:ln>
          </p:spPr>
          <p:txBody>
            <a:bodyPr wrap="square" anchor="ctr">
              <a:normAutofit lnSpcReduction="20000"/>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algn="ctr" eaLnBrk="1" latinLnBrk="1" hangingPunct="1">
                <a:defRPr/>
              </a:pPr>
              <a:r>
                <a:rPr lang="en-PH" altLang="en-US" sz="2400" kern="0" dirty="0">
                  <a:solidFill>
                    <a:srgbClr val="FFFFFF"/>
                  </a:solidFill>
                  <a:latin typeface="+mn-lt"/>
                  <a:ea typeface="+mn-ea"/>
                </a:rPr>
                <a:t>4</a:t>
              </a:r>
              <a:endParaRPr lang="en-PH" altLang="en-US" sz="2400" kern="0" dirty="0">
                <a:solidFill>
                  <a:srgbClr val="FFFFFF"/>
                </a:solidFill>
                <a:latin typeface="+mn-lt"/>
                <a:ea typeface="+mn-ea"/>
              </a:endParaRPr>
            </a:p>
          </p:txBody>
        </p:sp>
        <p:sp>
          <p:nvSpPr>
            <p:cNvPr id="13" name="MH_Entry_2">
              <a:hlinkClick r:id=""/>
            </p:cNvPr>
            <p:cNvSpPr>
              <a:spLocks noChangeArrowheads="1"/>
            </p:cNvSpPr>
            <p:nvPr>
              <p:custDataLst>
                <p:tags r:id="rId15"/>
              </p:custDataLst>
            </p:nvPr>
          </p:nvSpPr>
          <p:spPr bwMode="auto">
            <a:xfrm>
              <a:off x="2987675" y="3770313"/>
              <a:ext cx="3336925" cy="541337"/>
            </a:xfrm>
            <a:prstGeom prst="roundRect">
              <a:avLst>
                <a:gd name="adj" fmla="val 12032"/>
              </a:avLst>
            </a:prstGeom>
            <a:solidFill>
              <a:schemeClr val="accent4">
                <a:lumMod val="20000"/>
                <a:lumOff val="80000"/>
              </a:schemeClr>
            </a:solidFill>
            <a:ln>
              <a:solidFill>
                <a:srgbClr val="FFFFFF"/>
              </a:solidFill>
            </a:ln>
          </p:spPr>
          <p:txBody>
            <a:bodyPr wrap="square" lIns="0" tIns="0" rIns="0" bIns="0" anchor="ctr">
              <a:normAutofit/>
            </a:bodyPr>
            <a:lstStyle/>
            <a:p>
              <a:pPr algn="ctr" latinLnBrk="1">
                <a:defRPr/>
              </a:pPr>
              <a:r>
                <a:rPr lang="en-PH" altLang="en-US" sz="2000" kern="0" dirty="0">
                  <a:latin typeface="+mn-lt"/>
                  <a:ea typeface="+mn-ea"/>
                </a:rPr>
                <a:t>OPERATORS</a:t>
              </a:r>
              <a:endParaRPr lang="en-PH" altLang="en-US" sz="2000" kern="0" dirty="0">
                <a:latin typeface="+mn-lt"/>
                <a:ea typeface="+mn-ea"/>
              </a:endParaRPr>
            </a:p>
          </p:txBody>
        </p:sp>
      </p:grpSp>
    </p:spTree>
    <p:custDataLst>
      <p:tags r:id="rId16"/>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130300" y="2018030"/>
            <a:ext cx="4714875" cy="3473450"/>
          </a:xfrm>
          <a:prstGeom prst="rect">
            <a:avLst/>
          </a:prstGeom>
        </p:spPr>
      </p:pic>
      <p:pic>
        <p:nvPicPr>
          <p:cNvPr id="4" name="Picture 3"/>
          <p:cNvPicPr>
            <a:picLocks noChangeAspect="1"/>
          </p:cNvPicPr>
          <p:nvPr/>
        </p:nvPicPr>
        <p:blipFill>
          <a:blip r:embed="rId2"/>
          <a:stretch>
            <a:fillRect/>
          </a:stretch>
        </p:blipFill>
        <p:spPr>
          <a:xfrm>
            <a:off x="5855970" y="2123440"/>
            <a:ext cx="4918710" cy="3206115"/>
          </a:xfrm>
          <a:prstGeom prst="rect">
            <a:avLst/>
          </a:prstGeom>
        </p:spPr>
      </p:pic>
      <p:cxnSp>
        <p:nvCxnSpPr>
          <p:cNvPr id="5" name="直線單箭頭接點 6"/>
          <p:cNvCxnSpPr/>
          <p:nvPr/>
        </p:nvCxnSpPr>
        <p:spPr>
          <a:xfrm>
            <a:off x="3591560" y="2176145"/>
            <a:ext cx="2301875" cy="1866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圓角矩形 7"/>
          <p:cNvSpPr/>
          <p:nvPr/>
        </p:nvSpPr>
        <p:spPr>
          <a:xfrm>
            <a:off x="1130300" y="2347595"/>
            <a:ext cx="2664460" cy="1143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TW" altLang="en-US"/>
          </a:p>
        </p:txBody>
      </p:sp>
      <p:cxnSp>
        <p:nvCxnSpPr>
          <p:cNvPr id="9" name="直線單箭頭接點 9"/>
          <p:cNvCxnSpPr>
            <a:stCxn id="6" idx="3"/>
            <a:endCxn id="13" idx="1"/>
          </p:cNvCxnSpPr>
          <p:nvPr/>
        </p:nvCxnSpPr>
        <p:spPr>
          <a:xfrm>
            <a:off x="3794760" y="2919095"/>
            <a:ext cx="2085975" cy="51371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圓角矩形 10"/>
          <p:cNvSpPr/>
          <p:nvPr/>
        </p:nvSpPr>
        <p:spPr>
          <a:xfrm>
            <a:off x="5880735" y="2542540"/>
            <a:ext cx="419100" cy="177990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TW" altLang="en-US"/>
          </a:p>
        </p:txBody>
      </p:sp>
      <p:cxnSp>
        <p:nvCxnSpPr>
          <p:cNvPr id="15" name="直線單箭頭接點 11"/>
          <p:cNvCxnSpPr/>
          <p:nvPr/>
        </p:nvCxnSpPr>
        <p:spPr>
          <a:xfrm>
            <a:off x="2332355" y="4166870"/>
            <a:ext cx="3561080" cy="3111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3"/>
          <p:cNvCxnSpPr/>
          <p:nvPr/>
        </p:nvCxnSpPr>
        <p:spPr>
          <a:xfrm flipV="1">
            <a:off x="3140710" y="4757420"/>
            <a:ext cx="2846070" cy="2489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圓角矩形 15"/>
          <p:cNvSpPr/>
          <p:nvPr/>
        </p:nvSpPr>
        <p:spPr>
          <a:xfrm>
            <a:off x="6937375" y="4609465"/>
            <a:ext cx="1200785" cy="33591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TW" altLang="en-US"/>
          </a:p>
        </p:txBody>
      </p:sp>
    </p:spTree>
    <p:custDataLst>
      <p:tags r:id="rId3"/>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rPr>
              <a:t>dict: key-value pair</a:t>
            </a:r>
            <a:endParaRPr lang="en-PH" altLang="en-US" dirty="0" smtClean="0">
              <a:solidFill>
                <a:schemeClr val="accent1">
                  <a:lumMod val="75000"/>
                </a:schemeClr>
              </a:solidFill>
            </a:endParaRPr>
          </a:p>
        </p:txBody>
      </p:sp>
      <p:pic>
        <p:nvPicPr>
          <p:cNvPr id="2" name="Picture 1"/>
          <p:cNvPicPr>
            <a:picLocks noChangeAspect="1"/>
          </p:cNvPicPr>
          <p:nvPr/>
        </p:nvPicPr>
        <p:blipFill>
          <a:blip r:embed="rId2"/>
          <a:stretch>
            <a:fillRect/>
          </a:stretch>
        </p:blipFill>
        <p:spPr>
          <a:xfrm>
            <a:off x="457835" y="2108200"/>
            <a:ext cx="5993765" cy="2983865"/>
          </a:xfrm>
          <a:prstGeom prst="rect">
            <a:avLst/>
          </a:prstGeom>
        </p:spPr>
      </p:pic>
      <p:pic>
        <p:nvPicPr>
          <p:cNvPr id="4" name="Picture 3"/>
          <p:cNvPicPr>
            <a:picLocks noChangeAspect="1"/>
          </p:cNvPicPr>
          <p:nvPr/>
        </p:nvPicPr>
        <p:blipFill>
          <a:blip r:embed="rId3"/>
          <a:stretch>
            <a:fillRect/>
          </a:stretch>
        </p:blipFill>
        <p:spPr>
          <a:xfrm>
            <a:off x="6049010" y="2162810"/>
            <a:ext cx="5901690" cy="2642235"/>
          </a:xfrm>
          <a:prstGeom prst="rect">
            <a:avLst/>
          </a:prstGeom>
        </p:spPr>
      </p:pic>
      <p:cxnSp>
        <p:nvCxnSpPr>
          <p:cNvPr id="8" name="直線單箭頭接點 7"/>
          <p:cNvCxnSpPr/>
          <p:nvPr/>
        </p:nvCxnSpPr>
        <p:spPr>
          <a:xfrm flipV="1">
            <a:off x="2363470" y="3078480"/>
            <a:ext cx="3810000" cy="15862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7"/>
          <p:cNvCxnSpPr/>
          <p:nvPr/>
        </p:nvCxnSpPr>
        <p:spPr>
          <a:xfrm flipV="1">
            <a:off x="2129790" y="2875915"/>
            <a:ext cx="4027805" cy="13061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7"/>
          <p:cNvCxnSpPr/>
          <p:nvPr/>
        </p:nvCxnSpPr>
        <p:spPr>
          <a:xfrm flipV="1">
            <a:off x="1414780" y="2595880"/>
            <a:ext cx="4773930" cy="8712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4"/>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
            <p:custDataLst>
              <p:tags r:id="rId1"/>
            </p:custDataLst>
          </p:nvPr>
        </p:nvSpPr>
        <p:spPr>
          <a:gradFill>
            <a:gsLst>
              <a:gs pos="0">
                <a:schemeClr val="accent1">
                  <a:lumMod val="60000"/>
                  <a:lumOff val="40000"/>
                </a:schemeClr>
              </a:gs>
              <a:gs pos="100000">
                <a:schemeClr val="accent1">
                  <a:lumMod val="75000"/>
                </a:schemeClr>
              </a:gs>
            </a:gsLst>
            <a:lin ang="2700000" scaled="0"/>
          </a:gradFill>
        </p:spPr>
        <p:txBody>
          <a:bodyPr wrap="square" rtlCol="0">
            <a:normAutofit/>
          </a:bodyPr>
          <a:lstStyle/>
          <a:p>
            <a:pPr>
              <a:spcAft>
                <a:spcPts val="0"/>
              </a:spcAft>
              <a:defRPr/>
            </a:pPr>
            <a:r>
              <a:rPr lang="en-PH" altLang="en-US" sz="1800" dirty="0"/>
              <a:t>20220928</a:t>
            </a:r>
            <a:endParaRPr lang="en-PH" altLang="en-US" sz="1800" dirty="0"/>
          </a:p>
        </p:txBody>
      </p:sp>
      <p:sp>
        <p:nvSpPr>
          <p:cNvPr id="2" name="标题 1"/>
          <p:cNvSpPr>
            <a:spLocks noGrp="1"/>
          </p:cNvSpPr>
          <p:nvPr>
            <p:ph type="title"/>
            <p:custDataLst>
              <p:tags r:id="rId2"/>
            </p:custDataLst>
          </p:nvPr>
        </p:nvSpPr>
        <p:spPr/>
        <p:txBody>
          <a:bodyPr/>
          <a:lstStyle/>
          <a:p>
            <a:r>
              <a:rPr lang="en-PH" altLang="en-US" smtClean="0"/>
              <a:t>PYTHON OPERATORS</a:t>
            </a:r>
            <a:endParaRPr lang="en-PH" altLang="en-US" dirty="0" smtClean="0"/>
          </a:p>
        </p:txBody>
      </p:sp>
    </p:spTree>
    <p:custDataLst>
      <p:tags r:id="rId3"/>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rPr>
              <a:t>Python Arithmetic Operators</a:t>
            </a:r>
            <a:endParaRPr lang="en-PH" altLang="en-US" dirty="0" smtClean="0">
              <a:solidFill>
                <a:schemeClr val="accent1">
                  <a:lumMod val="75000"/>
                </a:schemeClr>
              </a:solidFill>
            </a:endParaRPr>
          </a:p>
        </p:txBody>
      </p:sp>
      <p:pic>
        <p:nvPicPr>
          <p:cNvPr id="2" name="Picture 1"/>
          <p:cNvPicPr>
            <a:picLocks noChangeAspect="1"/>
          </p:cNvPicPr>
          <p:nvPr/>
        </p:nvPicPr>
        <p:blipFill>
          <a:blip r:embed="rId2"/>
          <a:stretch>
            <a:fillRect/>
          </a:stretch>
        </p:blipFill>
        <p:spPr>
          <a:xfrm>
            <a:off x="1136015" y="1969135"/>
            <a:ext cx="8505190" cy="3991610"/>
          </a:xfrm>
          <a:prstGeom prst="rect">
            <a:avLst/>
          </a:prstGeom>
        </p:spPr>
      </p:pic>
      <p:pic>
        <p:nvPicPr>
          <p:cNvPr id="4" name="Picture 3"/>
          <p:cNvPicPr>
            <a:picLocks noChangeAspect="1"/>
          </p:cNvPicPr>
          <p:nvPr/>
        </p:nvPicPr>
        <p:blipFill>
          <a:blip r:embed="rId3"/>
          <a:srcRect r="23826"/>
          <a:stretch>
            <a:fillRect/>
          </a:stretch>
        </p:blipFill>
        <p:spPr>
          <a:xfrm>
            <a:off x="5773420" y="1896110"/>
            <a:ext cx="5993130" cy="3065780"/>
          </a:xfrm>
          <a:prstGeom prst="rect">
            <a:avLst/>
          </a:prstGeom>
        </p:spPr>
      </p:pic>
      <p:cxnSp>
        <p:nvCxnSpPr>
          <p:cNvPr id="8" name="直線單箭頭接點 7"/>
          <p:cNvCxnSpPr/>
          <p:nvPr/>
        </p:nvCxnSpPr>
        <p:spPr>
          <a:xfrm flipV="1">
            <a:off x="3030220" y="2658110"/>
            <a:ext cx="2894330" cy="13538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7"/>
          <p:cNvCxnSpPr/>
          <p:nvPr/>
        </p:nvCxnSpPr>
        <p:spPr>
          <a:xfrm flipV="1">
            <a:off x="3030220" y="3357880"/>
            <a:ext cx="2878455" cy="13074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7"/>
          <p:cNvCxnSpPr/>
          <p:nvPr/>
        </p:nvCxnSpPr>
        <p:spPr>
          <a:xfrm flipV="1">
            <a:off x="3187700" y="3031490"/>
            <a:ext cx="2767965" cy="12128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4"/>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rPr>
              <a:t>Python Assignment Operators</a:t>
            </a:r>
            <a:endParaRPr lang="en-PH" altLang="en-US" dirty="0" smtClean="0">
              <a:solidFill>
                <a:schemeClr val="accent1">
                  <a:lumMod val="75000"/>
                </a:schemeClr>
              </a:solidFill>
            </a:endParaRPr>
          </a:p>
        </p:txBody>
      </p:sp>
      <p:pic>
        <p:nvPicPr>
          <p:cNvPr id="2" name="Picture 1"/>
          <p:cNvPicPr>
            <a:picLocks noChangeAspect="1"/>
          </p:cNvPicPr>
          <p:nvPr/>
        </p:nvPicPr>
        <p:blipFill>
          <a:blip r:embed="rId2"/>
          <a:stretch>
            <a:fillRect/>
          </a:stretch>
        </p:blipFill>
        <p:spPr>
          <a:xfrm>
            <a:off x="720090" y="2411095"/>
            <a:ext cx="6223635" cy="2837815"/>
          </a:xfrm>
          <a:prstGeom prst="rect">
            <a:avLst/>
          </a:prstGeom>
        </p:spPr>
      </p:pic>
      <p:pic>
        <p:nvPicPr>
          <p:cNvPr id="4" name="Picture 3"/>
          <p:cNvPicPr>
            <a:picLocks noChangeAspect="1"/>
          </p:cNvPicPr>
          <p:nvPr/>
        </p:nvPicPr>
        <p:blipFill>
          <a:blip r:embed="rId3"/>
          <a:stretch>
            <a:fillRect/>
          </a:stretch>
        </p:blipFill>
        <p:spPr>
          <a:xfrm>
            <a:off x="5741035" y="2411095"/>
            <a:ext cx="6143625" cy="2540000"/>
          </a:xfrm>
          <a:prstGeom prst="rect">
            <a:avLst/>
          </a:prstGeom>
        </p:spPr>
      </p:pic>
      <p:cxnSp>
        <p:nvCxnSpPr>
          <p:cNvPr id="8" name="直線單箭頭接點 7"/>
          <p:cNvCxnSpPr/>
          <p:nvPr/>
        </p:nvCxnSpPr>
        <p:spPr>
          <a:xfrm flipV="1">
            <a:off x="1725930" y="3000375"/>
            <a:ext cx="4151630" cy="13220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7"/>
          <p:cNvCxnSpPr/>
          <p:nvPr/>
        </p:nvCxnSpPr>
        <p:spPr>
          <a:xfrm flipV="1">
            <a:off x="1706880" y="3264535"/>
            <a:ext cx="4108450" cy="13538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4"/>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rPr>
              <a:t>Python Comparison Operators</a:t>
            </a:r>
            <a:endParaRPr lang="en-PH" altLang="en-US" dirty="0" smtClean="0">
              <a:solidFill>
                <a:schemeClr val="accent1">
                  <a:lumMod val="75000"/>
                </a:schemeClr>
              </a:solidFill>
            </a:endParaRPr>
          </a:p>
        </p:txBody>
      </p:sp>
      <p:pic>
        <p:nvPicPr>
          <p:cNvPr id="4" name="Picture 3"/>
          <p:cNvPicPr>
            <a:picLocks noChangeAspect="1"/>
          </p:cNvPicPr>
          <p:nvPr/>
        </p:nvPicPr>
        <p:blipFill>
          <a:blip r:embed="rId2"/>
          <a:stretch>
            <a:fillRect/>
          </a:stretch>
        </p:blipFill>
        <p:spPr>
          <a:xfrm>
            <a:off x="1545590" y="2100580"/>
            <a:ext cx="7218045" cy="2906395"/>
          </a:xfrm>
          <a:prstGeom prst="rect">
            <a:avLst/>
          </a:prstGeom>
        </p:spPr>
      </p:pic>
      <p:pic>
        <p:nvPicPr>
          <p:cNvPr id="5" name="Picture 4"/>
          <p:cNvPicPr>
            <a:picLocks noChangeAspect="1"/>
          </p:cNvPicPr>
          <p:nvPr/>
        </p:nvPicPr>
        <p:blipFill>
          <a:blip r:embed="rId3"/>
          <a:stretch>
            <a:fillRect/>
          </a:stretch>
        </p:blipFill>
        <p:spPr>
          <a:xfrm>
            <a:off x="6109970" y="2122170"/>
            <a:ext cx="5694680" cy="2613660"/>
          </a:xfrm>
          <a:prstGeom prst="rect">
            <a:avLst/>
          </a:prstGeom>
        </p:spPr>
      </p:pic>
      <p:cxnSp>
        <p:nvCxnSpPr>
          <p:cNvPr id="8" name="直線單箭頭接點 7"/>
          <p:cNvCxnSpPr/>
          <p:nvPr/>
        </p:nvCxnSpPr>
        <p:spPr>
          <a:xfrm flipV="1">
            <a:off x="3576320" y="2844800"/>
            <a:ext cx="2581275" cy="12128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4"/>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rPr>
              <a:t>Python Comparison Operators</a:t>
            </a:r>
            <a:endParaRPr lang="en-PH" altLang="en-US" dirty="0" smtClean="0">
              <a:solidFill>
                <a:schemeClr val="accent1">
                  <a:lumMod val="75000"/>
                </a:schemeClr>
              </a:solidFill>
            </a:endParaRPr>
          </a:p>
        </p:txBody>
      </p:sp>
      <p:sp>
        <p:nvSpPr>
          <p:cNvPr id="2" name="矩形 1"/>
          <p:cNvSpPr/>
          <p:nvPr/>
        </p:nvSpPr>
        <p:spPr>
          <a:xfrm>
            <a:off x="3484539" y="1827014"/>
            <a:ext cx="2007281" cy="369332"/>
          </a:xfrm>
          <a:prstGeom prst="rect">
            <a:avLst/>
          </a:prstGeom>
        </p:spPr>
        <p:txBody>
          <a:bodyPr wrap="none">
            <a:spAutoFit/>
          </a:bodyPr>
          <a:p>
            <a:r>
              <a:rPr lang="en-US" altLang="zh-TW" dirty="0" smtClean="0"/>
              <a:t>["apple", "banana"]</a:t>
            </a:r>
            <a:endParaRPr lang="zh-TW" altLang="en-US" dirty="0"/>
          </a:p>
        </p:txBody>
      </p:sp>
      <p:sp>
        <p:nvSpPr>
          <p:cNvPr id="4" name="矩形 2"/>
          <p:cNvSpPr/>
          <p:nvPr/>
        </p:nvSpPr>
        <p:spPr>
          <a:xfrm>
            <a:off x="6616359" y="1827014"/>
            <a:ext cx="2007281" cy="369332"/>
          </a:xfrm>
          <a:prstGeom prst="rect">
            <a:avLst/>
          </a:prstGeom>
        </p:spPr>
        <p:txBody>
          <a:bodyPr wrap="none">
            <a:spAutoFit/>
          </a:bodyPr>
          <a:p>
            <a:r>
              <a:rPr lang="en-US" altLang="zh-TW" dirty="0" smtClean="0"/>
              <a:t>["apple", "banana"]</a:t>
            </a:r>
            <a:endParaRPr lang="zh-TW" altLang="en-US" dirty="0"/>
          </a:p>
        </p:txBody>
      </p:sp>
      <p:sp>
        <p:nvSpPr>
          <p:cNvPr id="5" name="矩形 3"/>
          <p:cNvSpPr/>
          <p:nvPr/>
        </p:nvSpPr>
        <p:spPr>
          <a:xfrm>
            <a:off x="4123520" y="2946053"/>
            <a:ext cx="505267" cy="707886"/>
          </a:xfrm>
          <a:prstGeom prst="rect">
            <a:avLst/>
          </a:prstGeom>
        </p:spPr>
        <p:txBody>
          <a:bodyPr wrap="none">
            <a:spAutoFit/>
          </a:bodyPr>
          <a:p>
            <a:r>
              <a:rPr lang="en-US" altLang="zh-TW" sz="4000" dirty="0" smtClean="0"/>
              <a:t>x</a:t>
            </a:r>
            <a:r>
              <a:rPr lang="en-US" altLang="zh-TW" dirty="0" smtClean="0"/>
              <a:t> </a:t>
            </a:r>
            <a:endParaRPr lang="zh-TW" altLang="en-US" dirty="0"/>
          </a:p>
        </p:txBody>
      </p:sp>
      <p:cxnSp>
        <p:nvCxnSpPr>
          <p:cNvPr id="6" name="直線單箭頭接點 5"/>
          <p:cNvCxnSpPr/>
          <p:nvPr/>
        </p:nvCxnSpPr>
        <p:spPr>
          <a:xfrm flipV="1">
            <a:off x="4305300" y="2196346"/>
            <a:ext cx="30481" cy="93547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917786" y="3015734"/>
            <a:ext cx="505267" cy="707886"/>
          </a:xfrm>
          <a:prstGeom prst="rect">
            <a:avLst/>
          </a:prstGeom>
        </p:spPr>
        <p:txBody>
          <a:bodyPr wrap="none">
            <a:spAutoFit/>
          </a:bodyPr>
          <a:p>
            <a:r>
              <a:rPr lang="en-US" altLang="zh-TW" sz="4000" dirty="0" smtClean="0"/>
              <a:t>y</a:t>
            </a:r>
            <a:r>
              <a:rPr lang="en-US" altLang="zh-TW" dirty="0" smtClean="0"/>
              <a:t> </a:t>
            </a:r>
            <a:endParaRPr lang="zh-TW" altLang="en-US" dirty="0"/>
          </a:p>
        </p:txBody>
      </p:sp>
      <p:cxnSp>
        <p:nvCxnSpPr>
          <p:cNvPr id="9" name="直線單箭頭接點 8"/>
          <p:cNvCxnSpPr/>
          <p:nvPr/>
        </p:nvCxnSpPr>
        <p:spPr>
          <a:xfrm flipV="1">
            <a:off x="7155178" y="2196346"/>
            <a:ext cx="30481" cy="93547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700584" y="4118997"/>
            <a:ext cx="5511996" cy="1569660"/>
          </a:xfrm>
          <a:prstGeom prst="rect">
            <a:avLst/>
          </a:prstGeom>
        </p:spPr>
        <p:txBody>
          <a:bodyPr wrap="square">
            <a:spAutoFit/>
          </a:bodyPr>
          <a:p>
            <a:r>
              <a:rPr lang="en-US" altLang="zh-TW" sz="4800" dirty="0" smtClean="0"/>
              <a:t>x  is y    == &gt; False</a:t>
            </a:r>
            <a:endParaRPr lang="en-US" altLang="zh-TW" sz="4800" dirty="0" smtClean="0"/>
          </a:p>
          <a:p>
            <a:r>
              <a:rPr lang="en-US" altLang="zh-TW" sz="4800" dirty="0" smtClean="0"/>
              <a:t>x  </a:t>
            </a:r>
            <a:r>
              <a:rPr lang="en-US" altLang="zh-TW" sz="4800" dirty="0" smtClean="0"/>
              <a:t>==</a:t>
            </a:r>
            <a:r>
              <a:rPr lang="en-US" altLang="zh-TW" sz="4800" dirty="0" smtClean="0"/>
              <a:t> y == &gt; True</a:t>
            </a:r>
            <a:endParaRPr lang="en-US" altLang="zh-TW" sz="4800" dirty="0" smtClean="0"/>
          </a:p>
        </p:txBody>
      </p:sp>
      <p:sp>
        <p:nvSpPr>
          <p:cNvPr id="11" name="矩形 10"/>
          <p:cNvSpPr/>
          <p:nvPr/>
        </p:nvSpPr>
        <p:spPr>
          <a:xfrm>
            <a:off x="1865036" y="2253883"/>
            <a:ext cx="1353256" cy="707886"/>
          </a:xfrm>
          <a:prstGeom prst="rect">
            <a:avLst/>
          </a:prstGeom>
        </p:spPr>
        <p:txBody>
          <a:bodyPr wrap="none">
            <a:spAutoFit/>
          </a:bodyPr>
          <a:p>
            <a:r>
              <a:rPr lang="en-US" altLang="zh-TW" sz="4000" dirty="0"/>
              <a:t>z</a:t>
            </a:r>
            <a:r>
              <a:rPr lang="en-US" altLang="zh-TW" sz="4000" dirty="0" smtClean="0"/>
              <a:t> = x</a:t>
            </a:r>
            <a:r>
              <a:rPr lang="en-US" altLang="zh-TW" dirty="0" smtClean="0"/>
              <a:t> </a:t>
            </a:r>
            <a:endParaRPr lang="zh-TW" altLang="en-US" dirty="0"/>
          </a:p>
        </p:txBody>
      </p:sp>
      <p:cxnSp>
        <p:nvCxnSpPr>
          <p:cNvPr id="12" name="直線單箭頭接點 11"/>
          <p:cNvCxnSpPr/>
          <p:nvPr/>
        </p:nvCxnSpPr>
        <p:spPr>
          <a:xfrm flipV="1">
            <a:off x="3593339" y="2196346"/>
            <a:ext cx="578024" cy="100825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339387" y="2961769"/>
            <a:ext cx="409086" cy="707886"/>
          </a:xfrm>
          <a:prstGeom prst="rect">
            <a:avLst/>
          </a:prstGeom>
        </p:spPr>
        <p:txBody>
          <a:bodyPr wrap="none">
            <a:spAutoFit/>
          </a:bodyPr>
          <a:p>
            <a:r>
              <a:rPr lang="en-US" altLang="zh-TW" sz="4000" dirty="0"/>
              <a:t>z</a:t>
            </a:r>
            <a:endParaRPr lang="zh-TW" altLang="en-US" sz="4000" dirty="0"/>
          </a:p>
        </p:txBody>
      </p:sp>
    </p:spTree>
    <p:custDataLst>
      <p:tags r:id="rId2"/>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rPr>
              <a:t>Python Logical Operators</a:t>
            </a:r>
            <a:endParaRPr lang="en-PH" altLang="en-US" dirty="0" smtClean="0">
              <a:solidFill>
                <a:schemeClr val="accent1">
                  <a:lumMod val="75000"/>
                </a:schemeClr>
              </a:solidFill>
            </a:endParaRPr>
          </a:p>
        </p:txBody>
      </p:sp>
      <p:pic>
        <p:nvPicPr>
          <p:cNvPr id="2" name="Picture 1"/>
          <p:cNvPicPr>
            <a:picLocks noChangeAspect="1"/>
          </p:cNvPicPr>
          <p:nvPr/>
        </p:nvPicPr>
        <p:blipFill>
          <a:blip r:embed="rId2"/>
          <a:stretch>
            <a:fillRect/>
          </a:stretch>
        </p:blipFill>
        <p:spPr>
          <a:xfrm>
            <a:off x="407670" y="2268220"/>
            <a:ext cx="9121775" cy="3728085"/>
          </a:xfrm>
          <a:prstGeom prst="rect">
            <a:avLst/>
          </a:prstGeom>
        </p:spPr>
      </p:pic>
      <p:pic>
        <p:nvPicPr>
          <p:cNvPr id="4" name="Picture 3"/>
          <p:cNvPicPr>
            <a:picLocks noChangeAspect="1"/>
          </p:cNvPicPr>
          <p:nvPr/>
        </p:nvPicPr>
        <p:blipFill>
          <a:blip r:embed="rId3"/>
          <a:srcRect r="23495"/>
          <a:stretch>
            <a:fillRect/>
          </a:stretch>
        </p:blipFill>
        <p:spPr>
          <a:xfrm>
            <a:off x="5601970" y="2032000"/>
            <a:ext cx="6308725" cy="2767330"/>
          </a:xfrm>
          <a:prstGeom prst="rect">
            <a:avLst/>
          </a:prstGeom>
        </p:spPr>
      </p:pic>
      <p:cxnSp>
        <p:nvCxnSpPr>
          <p:cNvPr id="8" name="直線單箭頭接點 7"/>
          <p:cNvCxnSpPr/>
          <p:nvPr/>
        </p:nvCxnSpPr>
        <p:spPr>
          <a:xfrm flipV="1">
            <a:off x="4319270" y="2736215"/>
            <a:ext cx="1341120" cy="1133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7"/>
          <p:cNvCxnSpPr/>
          <p:nvPr/>
        </p:nvCxnSpPr>
        <p:spPr>
          <a:xfrm flipV="1">
            <a:off x="4135120" y="3171825"/>
            <a:ext cx="1602740" cy="14001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4"/>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rPr>
              <a:t>Python Bitwise Operators</a:t>
            </a:r>
            <a:endParaRPr lang="en-PH" altLang="en-US" dirty="0" smtClean="0">
              <a:solidFill>
                <a:schemeClr val="accent1">
                  <a:lumMod val="75000"/>
                </a:schemeClr>
              </a:solidFill>
            </a:endParaRPr>
          </a:p>
        </p:txBody>
      </p:sp>
      <p:sp>
        <p:nvSpPr>
          <p:cNvPr id="2" name="標題 1"/>
          <p:cNvSpPr>
            <a:spLocks noGrp="1"/>
          </p:cNvSpPr>
          <p:nvPr/>
        </p:nvSpPr>
        <p:spPr>
          <a:xfrm>
            <a:off x="913775" y="1395757"/>
            <a:ext cx="10364451" cy="159617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altLang="zh-TW" dirty="0" smtClean="0"/>
              <a:t>1 == &gt; true  </a:t>
            </a:r>
            <a:br>
              <a:rPr lang="en-US" altLang="zh-TW" dirty="0" smtClean="0"/>
            </a:br>
            <a:r>
              <a:rPr lang="en-US" altLang="zh-TW" dirty="0" smtClean="0"/>
              <a:t>0 == &gt; False </a:t>
            </a:r>
            <a:endParaRPr lang="zh-TW" altLang="en-US" dirty="0"/>
          </a:p>
        </p:txBody>
      </p:sp>
      <p:pic>
        <p:nvPicPr>
          <p:cNvPr id="4" name="內容版面配置區 3"/>
          <p:cNvPicPr>
            <a:picLocks noGrp="1" noChangeAspect="1"/>
          </p:cNvPicPr>
          <p:nvPr>
            <p:ph sz="quarter" idx="13"/>
          </p:nvPr>
        </p:nvPicPr>
        <p:blipFill>
          <a:blip r:embed="rId2"/>
          <a:stretch>
            <a:fillRect/>
          </a:stretch>
        </p:blipFill>
        <p:spPr>
          <a:xfrm>
            <a:off x="956626" y="3259031"/>
            <a:ext cx="10278747" cy="3194581"/>
          </a:xfrm>
          <a:prstGeom prst="rect">
            <a:avLst/>
          </a:prstGeom>
        </p:spPr>
      </p:pic>
      <p:sp>
        <p:nvSpPr>
          <p:cNvPr id="5" name="圓角矩形 4"/>
          <p:cNvSpPr/>
          <p:nvPr/>
        </p:nvSpPr>
        <p:spPr>
          <a:xfrm>
            <a:off x="956626" y="3259031"/>
            <a:ext cx="780734" cy="4900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p:nvSpPr>
        <p:spPr>
          <a:xfrm>
            <a:off x="3878580" y="3259031"/>
            <a:ext cx="502920" cy="4900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圓角矩形 6"/>
          <p:cNvSpPr/>
          <p:nvPr/>
        </p:nvSpPr>
        <p:spPr>
          <a:xfrm>
            <a:off x="3947160" y="4912571"/>
            <a:ext cx="1729740" cy="143488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圓角矩形 7"/>
          <p:cNvSpPr/>
          <p:nvPr/>
        </p:nvSpPr>
        <p:spPr>
          <a:xfrm>
            <a:off x="1150620" y="5928360"/>
            <a:ext cx="1729740" cy="4191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圓角矩形 8"/>
          <p:cNvSpPr/>
          <p:nvPr/>
        </p:nvSpPr>
        <p:spPr>
          <a:xfrm>
            <a:off x="6690360" y="3259031"/>
            <a:ext cx="533400" cy="4900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圓角矩形 9"/>
          <p:cNvSpPr/>
          <p:nvPr/>
        </p:nvSpPr>
        <p:spPr>
          <a:xfrm>
            <a:off x="6797040" y="4856321"/>
            <a:ext cx="1729740" cy="107203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ustDataLst>
      <p:tags r:id="rId3"/>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rPr>
              <a:t>Python Bitwise Operators</a:t>
            </a:r>
            <a:endParaRPr lang="en-PH" altLang="en-US" dirty="0" smtClean="0">
              <a:solidFill>
                <a:schemeClr val="accent1">
                  <a:lumMod val="75000"/>
                </a:schemeClr>
              </a:solidFill>
            </a:endParaRPr>
          </a:p>
        </p:txBody>
      </p:sp>
      <p:pic>
        <p:nvPicPr>
          <p:cNvPr id="2" name="Picture 1"/>
          <p:cNvPicPr>
            <a:picLocks noChangeAspect="1"/>
          </p:cNvPicPr>
          <p:nvPr/>
        </p:nvPicPr>
        <p:blipFill>
          <a:blip r:embed="rId2"/>
          <a:stretch>
            <a:fillRect/>
          </a:stretch>
        </p:blipFill>
        <p:spPr>
          <a:xfrm>
            <a:off x="1367155" y="1178560"/>
            <a:ext cx="10495280" cy="3250565"/>
          </a:xfrm>
          <a:prstGeom prst="rect">
            <a:avLst/>
          </a:prstGeom>
        </p:spPr>
      </p:pic>
      <p:pic>
        <p:nvPicPr>
          <p:cNvPr id="4" name="Picture 3"/>
          <p:cNvPicPr>
            <a:picLocks noChangeAspect="1"/>
          </p:cNvPicPr>
          <p:nvPr/>
        </p:nvPicPr>
        <p:blipFill>
          <a:blip r:embed="rId3"/>
          <a:srcRect l="7" t="881" r="44497" b="28454"/>
          <a:stretch>
            <a:fillRect/>
          </a:stretch>
        </p:blipFill>
        <p:spPr>
          <a:xfrm>
            <a:off x="6513195" y="1178560"/>
            <a:ext cx="5016500" cy="2599055"/>
          </a:xfrm>
          <a:prstGeom prst="rect">
            <a:avLst/>
          </a:prstGeom>
        </p:spPr>
      </p:pic>
      <p:sp>
        <p:nvSpPr>
          <p:cNvPr id="5" name="Text Box 4"/>
          <p:cNvSpPr txBox="1"/>
          <p:nvPr/>
        </p:nvSpPr>
        <p:spPr>
          <a:xfrm>
            <a:off x="1826895" y="4895850"/>
            <a:ext cx="4745990" cy="1938020"/>
          </a:xfrm>
          <a:prstGeom prst="rect">
            <a:avLst/>
          </a:prstGeom>
          <a:noFill/>
        </p:spPr>
        <p:txBody>
          <a:bodyPr wrap="square" rtlCol="0">
            <a:spAutoFit/>
          </a:bodyPr>
          <a:p>
            <a:pPr marL="571500" indent="-571500">
              <a:buFont typeface="Wingdings" panose="05000000000000000000" charset="0"/>
              <a:buChar char="§"/>
            </a:pPr>
            <a:r>
              <a:rPr lang="es-ES" altLang="zh-TW" sz="4000" dirty="0">
                <a:sym typeface="+mn-ea"/>
              </a:rPr>
              <a:t>x = 5</a:t>
            </a:r>
            <a:endParaRPr lang="es-ES" altLang="zh-TW" sz="4000" dirty="0"/>
          </a:p>
          <a:p>
            <a:pPr marL="571500" indent="-571500">
              <a:buFont typeface="Wingdings" panose="05000000000000000000" charset="0"/>
              <a:buChar char="§"/>
            </a:pPr>
            <a:r>
              <a:rPr lang="es-ES" altLang="zh-TW" sz="4000" dirty="0">
                <a:sym typeface="+mn-ea"/>
              </a:rPr>
              <a:t>y = </a:t>
            </a:r>
            <a:r>
              <a:rPr lang="es-ES" altLang="zh-TW" sz="4000" dirty="0" smtClean="0">
                <a:sym typeface="+mn-ea"/>
              </a:rPr>
              <a:t>3</a:t>
            </a:r>
            <a:endParaRPr lang="es-ES" altLang="zh-TW" sz="4000" dirty="0"/>
          </a:p>
          <a:p>
            <a:pPr marL="571500" indent="-571500">
              <a:buFont typeface="Wingdings" panose="05000000000000000000" charset="0"/>
              <a:buChar char="§"/>
            </a:pPr>
            <a:r>
              <a:rPr lang="es-ES" altLang="zh-TW" sz="4000" dirty="0">
                <a:sym typeface="+mn-ea"/>
              </a:rPr>
              <a:t>print(x &amp; y)</a:t>
            </a:r>
            <a:endParaRPr lang="es-ES" altLang="zh-TW" sz="4000" dirty="0">
              <a:sym typeface="+mn-ea"/>
            </a:endParaRPr>
          </a:p>
        </p:txBody>
      </p:sp>
      <p:sp>
        <p:nvSpPr>
          <p:cNvPr id="6" name="Text Box 5"/>
          <p:cNvSpPr txBox="1"/>
          <p:nvPr/>
        </p:nvSpPr>
        <p:spPr>
          <a:xfrm>
            <a:off x="6205855" y="4895850"/>
            <a:ext cx="2867025" cy="2338070"/>
          </a:xfrm>
          <a:prstGeom prst="rect">
            <a:avLst/>
          </a:prstGeom>
          <a:noFill/>
        </p:spPr>
        <p:txBody>
          <a:bodyPr wrap="square" rtlCol="0">
            <a:spAutoFit/>
          </a:bodyPr>
          <a:p>
            <a:r>
              <a:rPr lang="en-US" altLang="zh-TW" sz="4000" dirty="0" smtClean="0">
                <a:sym typeface="+mn-ea"/>
              </a:rPr>
              <a:t>(101)</a:t>
            </a:r>
            <a:r>
              <a:rPr lang="en-US" altLang="zh-TW" sz="4000" baseline="-25000" dirty="0" smtClean="0">
                <a:sym typeface="+mn-ea"/>
              </a:rPr>
              <a:t>2</a:t>
            </a:r>
            <a:endParaRPr lang="en-US" altLang="zh-TW" sz="4000" baseline="-25000" dirty="0"/>
          </a:p>
          <a:p>
            <a:r>
              <a:rPr lang="en-US" altLang="zh-TW" sz="4000" dirty="0" smtClean="0">
                <a:sym typeface="+mn-ea"/>
              </a:rPr>
              <a:t>(011)</a:t>
            </a:r>
            <a:r>
              <a:rPr lang="en-US" altLang="zh-TW" sz="4000" baseline="-25000" dirty="0" smtClean="0">
                <a:sym typeface="+mn-ea"/>
              </a:rPr>
              <a:t>2</a:t>
            </a:r>
            <a:endParaRPr lang="en-US" altLang="zh-TW" sz="4000" baseline="-25000" dirty="0"/>
          </a:p>
          <a:p>
            <a:r>
              <a:rPr lang="en-US" altLang="zh-TW" sz="4000" dirty="0">
                <a:sym typeface="+mn-ea"/>
              </a:rPr>
              <a:t>(</a:t>
            </a:r>
            <a:r>
              <a:rPr lang="en-US" altLang="zh-TW" sz="4000" dirty="0" smtClean="0">
                <a:sym typeface="+mn-ea"/>
              </a:rPr>
              <a:t>001)</a:t>
            </a:r>
            <a:r>
              <a:rPr lang="en-US" altLang="zh-TW" sz="4000" baseline="-25000" dirty="0" smtClean="0">
                <a:sym typeface="+mn-ea"/>
              </a:rPr>
              <a:t>2</a:t>
            </a:r>
            <a:endParaRPr lang="en-US" altLang="zh-TW" sz="4000" baseline="-25000" dirty="0"/>
          </a:p>
          <a:p>
            <a:endParaRPr lang="en-US" altLang="zh-TW" sz="4000" baseline="-25000" dirty="0"/>
          </a:p>
        </p:txBody>
      </p:sp>
      <p:sp>
        <p:nvSpPr>
          <p:cNvPr id="7" name="Text Box 6"/>
          <p:cNvSpPr txBox="1"/>
          <p:nvPr/>
        </p:nvSpPr>
        <p:spPr>
          <a:xfrm>
            <a:off x="4281805" y="3834765"/>
            <a:ext cx="5198110" cy="1383665"/>
          </a:xfrm>
          <a:prstGeom prst="rect">
            <a:avLst/>
          </a:prstGeom>
          <a:noFill/>
        </p:spPr>
        <p:txBody>
          <a:bodyPr wrap="square" rtlCol="0">
            <a:spAutoFit/>
          </a:bodyPr>
          <a:p>
            <a:pPr algn="ctr"/>
            <a:r>
              <a:rPr lang="en-US" altLang="zh-TW" sz="2800" dirty="0" smtClean="0">
                <a:sym typeface="+mn-ea"/>
              </a:rPr>
              <a:t>binary</a:t>
            </a:r>
            <a:endParaRPr lang="en-US" altLang="zh-TW" sz="2800" dirty="0"/>
          </a:p>
          <a:p>
            <a:pPr algn="ctr"/>
            <a:r>
              <a:rPr lang="en-US" altLang="zh-TW" sz="2800" dirty="0" smtClean="0">
                <a:sym typeface="+mn-ea"/>
              </a:rPr>
              <a:t>1*2</a:t>
            </a:r>
            <a:r>
              <a:rPr lang="en-US" altLang="zh-TW" sz="2800" baseline="30000" dirty="0" smtClean="0">
                <a:sym typeface="+mn-ea"/>
              </a:rPr>
              <a:t>2</a:t>
            </a:r>
            <a:r>
              <a:rPr lang="en-US" altLang="zh-TW" sz="2800" dirty="0" smtClean="0">
                <a:sym typeface="+mn-ea"/>
              </a:rPr>
              <a:t>+0*2</a:t>
            </a:r>
            <a:r>
              <a:rPr lang="en-US" altLang="zh-TW" sz="2800" baseline="30000" dirty="0" smtClean="0">
                <a:sym typeface="+mn-ea"/>
              </a:rPr>
              <a:t>1</a:t>
            </a:r>
            <a:r>
              <a:rPr lang="en-US" altLang="zh-TW" sz="2800" dirty="0" smtClean="0">
                <a:sym typeface="+mn-ea"/>
              </a:rPr>
              <a:t>+1*2</a:t>
            </a:r>
            <a:r>
              <a:rPr lang="en-US" altLang="zh-TW" sz="2800" baseline="30000" dirty="0">
                <a:sym typeface="+mn-ea"/>
              </a:rPr>
              <a:t>0</a:t>
            </a:r>
            <a:endParaRPr lang="zh-TW" altLang="en-US" sz="2800" dirty="0"/>
          </a:p>
          <a:p>
            <a:pPr algn="ctr"/>
            <a:endParaRPr lang="zh-TW" altLang="en-US" sz="2800" dirty="0"/>
          </a:p>
        </p:txBody>
      </p:sp>
      <p:cxnSp>
        <p:nvCxnSpPr>
          <p:cNvPr id="25" name="直線單箭頭接點 24"/>
          <p:cNvCxnSpPr/>
          <p:nvPr/>
        </p:nvCxnSpPr>
        <p:spPr>
          <a:xfrm flipV="1">
            <a:off x="4281805" y="1792605"/>
            <a:ext cx="2301875" cy="12147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24"/>
          <p:cNvCxnSpPr/>
          <p:nvPr/>
        </p:nvCxnSpPr>
        <p:spPr>
          <a:xfrm flipH="1" flipV="1">
            <a:off x="6142990" y="4675505"/>
            <a:ext cx="393700" cy="3625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24"/>
          <p:cNvCxnSpPr/>
          <p:nvPr/>
        </p:nvCxnSpPr>
        <p:spPr>
          <a:xfrm flipV="1">
            <a:off x="6819900" y="4707255"/>
            <a:ext cx="15875" cy="3778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24"/>
          <p:cNvCxnSpPr/>
          <p:nvPr/>
        </p:nvCxnSpPr>
        <p:spPr>
          <a:xfrm flipV="1">
            <a:off x="7083425" y="4691380"/>
            <a:ext cx="508635" cy="3937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flipV="1">
            <a:off x="1116330" y="6201410"/>
            <a:ext cx="8061960" cy="2286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Tree>
    <p:custDataLst>
      <p:tags r:id="rId4"/>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
            <p:custDataLst>
              <p:tags r:id="rId1"/>
            </p:custDataLst>
          </p:nvPr>
        </p:nvSpPr>
        <p:spPr>
          <a:gradFill>
            <a:gsLst>
              <a:gs pos="0">
                <a:schemeClr val="accent1">
                  <a:lumMod val="60000"/>
                  <a:lumOff val="40000"/>
                </a:schemeClr>
              </a:gs>
              <a:gs pos="100000">
                <a:schemeClr val="accent1">
                  <a:lumMod val="75000"/>
                </a:schemeClr>
              </a:gs>
            </a:gsLst>
            <a:lin ang="2700000" scaled="0"/>
          </a:gradFill>
        </p:spPr>
        <p:txBody>
          <a:bodyPr wrap="square" rtlCol="0">
            <a:normAutofit/>
          </a:bodyPr>
          <a:lstStyle/>
          <a:p>
            <a:pPr>
              <a:spcAft>
                <a:spcPts val="0"/>
              </a:spcAft>
              <a:defRPr/>
            </a:pPr>
            <a:r>
              <a:rPr lang="en-PH" altLang="en-US" sz="1800" dirty="0"/>
              <a:t>20220928</a:t>
            </a:r>
            <a:endParaRPr lang="en-PH" altLang="en-US" sz="1800" dirty="0"/>
          </a:p>
        </p:txBody>
      </p:sp>
      <p:sp>
        <p:nvSpPr>
          <p:cNvPr id="2" name="标题 1"/>
          <p:cNvSpPr>
            <a:spLocks noGrp="1"/>
          </p:cNvSpPr>
          <p:nvPr>
            <p:ph type="title"/>
            <p:custDataLst>
              <p:tags r:id="rId2"/>
            </p:custDataLst>
          </p:nvPr>
        </p:nvSpPr>
        <p:spPr/>
        <p:txBody>
          <a:bodyPr/>
          <a:lstStyle/>
          <a:p>
            <a:r>
              <a:rPr lang="en-PH" altLang="en-US" smtClean="0"/>
              <a:t>LEARNING PYTHON</a:t>
            </a:r>
            <a:endParaRPr lang="en-PH" altLang="en-US" dirty="0" smtClean="0"/>
          </a:p>
        </p:txBody>
      </p:sp>
    </p:spTree>
    <p:custDataLst>
      <p:tags r:id="rId3"/>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sym typeface="+mn-ea"/>
              </a:rPr>
              <a:t>Python Bitwise Operators</a:t>
            </a:r>
            <a:endParaRPr lang="en-PH" altLang="en-US" dirty="0" smtClean="0">
              <a:solidFill>
                <a:schemeClr val="accent1">
                  <a:lumMod val="75000"/>
                </a:schemeClr>
              </a:solidFill>
            </a:endParaRPr>
          </a:p>
        </p:txBody>
      </p:sp>
      <p:pic>
        <p:nvPicPr>
          <p:cNvPr id="2" name="Picture 1"/>
          <p:cNvPicPr>
            <a:picLocks noChangeAspect="1"/>
          </p:cNvPicPr>
          <p:nvPr/>
        </p:nvPicPr>
        <p:blipFill>
          <a:blip r:embed="rId2"/>
          <a:srcRect b="15231"/>
          <a:stretch>
            <a:fillRect/>
          </a:stretch>
        </p:blipFill>
        <p:spPr>
          <a:xfrm>
            <a:off x="739775" y="1771650"/>
            <a:ext cx="8044180" cy="3155950"/>
          </a:xfrm>
          <a:prstGeom prst="rect">
            <a:avLst/>
          </a:prstGeom>
        </p:spPr>
      </p:pic>
      <p:pic>
        <p:nvPicPr>
          <p:cNvPr id="4" name="Picture 3"/>
          <p:cNvPicPr>
            <a:picLocks noChangeAspect="1"/>
          </p:cNvPicPr>
          <p:nvPr/>
        </p:nvPicPr>
        <p:blipFill>
          <a:blip r:embed="rId3"/>
          <a:stretch>
            <a:fillRect/>
          </a:stretch>
        </p:blipFill>
        <p:spPr>
          <a:xfrm>
            <a:off x="5862955" y="1956435"/>
            <a:ext cx="6096000" cy="2971165"/>
          </a:xfrm>
          <a:prstGeom prst="rect">
            <a:avLst/>
          </a:prstGeom>
        </p:spPr>
      </p:pic>
      <p:cxnSp>
        <p:nvCxnSpPr>
          <p:cNvPr id="8" name="直線單箭頭接點 7"/>
          <p:cNvCxnSpPr/>
          <p:nvPr/>
        </p:nvCxnSpPr>
        <p:spPr>
          <a:xfrm flipV="1">
            <a:off x="2733040" y="2393950"/>
            <a:ext cx="3253740" cy="13665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7"/>
          <p:cNvCxnSpPr/>
          <p:nvPr/>
        </p:nvCxnSpPr>
        <p:spPr>
          <a:xfrm flipV="1">
            <a:off x="2733040" y="2829560"/>
            <a:ext cx="3237865" cy="12376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4"/>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a:bodyPr>
          <a:lstStyle/>
          <a:p>
            <a:r>
              <a:rPr lang="en-US" altLang="zh-CN" smtClean="0"/>
              <a:t>Thanks</a:t>
            </a:r>
            <a:endParaRPr lang="zh-CN" altLang="en-US" dirty="0"/>
          </a:p>
        </p:txBody>
      </p:sp>
    </p:spTree>
    <p:custDataLst>
      <p:tags r:id="rId2"/>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rPr>
              <a:t>CONTENT</a:t>
            </a:r>
            <a:endParaRPr lang="en-PH" altLang="en-US" dirty="0" smtClean="0">
              <a:solidFill>
                <a:schemeClr val="accent1">
                  <a:lumMod val="75000"/>
                </a:schemeClr>
              </a:solidFill>
            </a:endParaRPr>
          </a:p>
        </p:txBody>
      </p:sp>
      <p:sp>
        <p:nvSpPr>
          <p:cNvPr id="3" name="内容占位符 2"/>
          <p:cNvSpPr>
            <a:spLocks noGrp="1"/>
          </p:cNvSpPr>
          <p:nvPr>
            <p:ph idx="1"/>
            <p:custDataLst>
              <p:tags r:id="rId2"/>
            </p:custDataLst>
          </p:nvPr>
        </p:nvSpPr>
        <p:spPr>
          <a:xfrm>
            <a:off x="838200" y="1584960"/>
            <a:ext cx="10515600" cy="5273675"/>
          </a:xfrm>
        </p:spPr>
        <p:txBody>
          <a:bodyPr>
            <a:normAutofit/>
          </a:bodyPr>
          <a:lstStyle/>
          <a:p>
            <a:pPr>
              <a:lnSpc>
                <a:spcPct val="150000"/>
              </a:lnSpc>
            </a:pPr>
            <a:r>
              <a:rPr lang="en-US" altLang="zh-TW" dirty="0">
                <a:sym typeface="+mn-ea"/>
              </a:rPr>
              <a:t>What is </a:t>
            </a:r>
            <a:r>
              <a:rPr lang="en-US" altLang="zh-TW" dirty="0" smtClean="0">
                <a:sym typeface="+mn-ea"/>
              </a:rPr>
              <a:t>Python?</a:t>
            </a:r>
            <a:endParaRPr lang="en-US" altLang="zh-TW" dirty="0"/>
          </a:p>
          <a:p>
            <a:pPr>
              <a:lnSpc>
                <a:spcPct val="150000"/>
              </a:lnSpc>
            </a:pPr>
            <a:r>
              <a:rPr lang="en-US" altLang="zh-TW" dirty="0">
                <a:sym typeface="+mn-ea"/>
              </a:rPr>
              <a:t>Python Jobs</a:t>
            </a:r>
            <a:endParaRPr lang="en-US" altLang="zh-TW" dirty="0"/>
          </a:p>
          <a:p>
            <a:pPr>
              <a:lnSpc>
                <a:spcPct val="150000"/>
              </a:lnSpc>
            </a:pPr>
            <a:r>
              <a:rPr lang="en-US" altLang="zh-TW" dirty="0">
                <a:sym typeface="+mn-ea"/>
              </a:rPr>
              <a:t>Why to Learn Python?</a:t>
            </a:r>
            <a:endParaRPr lang="en-US" altLang="zh-TW" dirty="0"/>
          </a:p>
          <a:p>
            <a:pPr>
              <a:lnSpc>
                <a:spcPct val="150000"/>
              </a:lnSpc>
            </a:pPr>
            <a:r>
              <a:rPr lang="en-US" altLang="zh-TW" dirty="0">
                <a:sym typeface="+mn-ea"/>
              </a:rPr>
              <a:t>Python Online Interpreter</a:t>
            </a:r>
            <a:endParaRPr lang="en-US" altLang="zh-TW" dirty="0">
              <a:sym typeface="+mn-ea"/>
            </a:endParaRPr>
          </a:p>
          <a:p>
            <a:pPr lvl="1">
              <a:lnSpc>
                <a:spcPct val="150000"/>
              </a:lnSpc>
            </a:pPr>
            <a:r>
              <a:rPr lang="en-PH" altLang="en-US" dirty="0">
                <a:sym typeface="+mn-ea"/>
              </a:rPr>
              <a:t>One</a:t>
            </a:r>
            <a:endParaRPr lang="en-PH" altLang="en-US" dirty="0">
              <a:sym typeface="+mn-ea"/>
            </a:endParaRPr>
          </a:p>
          <a:p>
            <a:pPr lvl="1">
              <a:lnSpc>
                <a:spcPct val="150000"/>
              </a:lnSpc>
            </a:pPr>
            <a:r>
              <a:rPr lang="en-PH" altLang="en-US" dirty="0">
                <a:sym typeface="+mn-ea"/>
              </a:rPr>
              <a:t>Two</a:t>
            </a:r>
            <a:endParaRPr lang="en-PH" altLang="en-US" dirty="0">
              <a:sym typeface="+mn-ea"/>
            </a:endParaRPr>
          </a:p>
          <a:p>
            <a:pPr>
              <a:lnSpc>
                <a:spcPct val="150000"/>
              </a:lnSpc>
            </a:pPr>
            <a:r>
              <a:rPr lang="en-PH" altLang="zh-CN"/>
              <a:t>Google Colab</a:t>
            </a:r>
            <a:endParaRPr lang="en-PH" altLang="zh-CN"/>
          </a:p>
          <a:p>
            <a:pPr>
              <a:lnSpc>
                <a:spcPct val="150000"/>
              </a:lnSpc>
            </a:pPr>
            <a:r>
              <a:rPr lang="en-PH" altLang="zh-CN"/>
              <a:t>Python Codes</a:t>
            </a:r>
            <a:endParaRPr lang="en-PH" altLang="zh-CN"/>
          </a:p>
        </p:txBody>
      </p:sp>
    </p:spTree>
    <p:custDataLst>
      <p:tags r:id="rId3"/>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rPr>
              <a:t>What is Python?</a:t>
            </a:r>
            <a:endParaRPr lang="en-PH" altLang="en-US" dirty="0" smtClean="0">
              <a:solidFill>
                <a:schemeClr val="accent1">
                  <a:lumMod val="75000"/>
                </a:schemeClr>
              </a:solidFill>
            </a:endParaRPr>
          </a:p>
        </p:txBody>
      </p:sp>
      <p:sp>
        <p:nvSpPr>
          <p:cNvPr id="3" name="内容占位符 2"/>
          <p:cNvSpPr>
            <a:spLocks noGrp="1"/>
          </p:cNvSpPr>
          <p:nvPr>
            <p:ph idx="1"/>
            <p:custDataLst>
              <p:tags r:id="rId2"/>
            </p:custDataLst>
          </p:nvPr>
        </p:nvSpPr>
        <p:spPr/>
        <p:txBody>
          <a:bodyPr/>
          <a:lstStyle/>
          <a:p>
            <a:pPr marL="0" indent="0">
              <a:lnSpc>
                <a:spcPct val="150000"/>
              </a:lnSpc>
              <a:buNone/>
            </a:pPr>
            <a:r>
              <a:rPr lang="zh-CN" altLang="en-US"/>
              <a:t>Python is a very popular general-purpose interpreted, interactive, object-oriented, and high-level programming language. Python is dynamically-typed and garbage-collected programming language. It was created by Guido van Rossum during 1985- 1990. Like Perl, Python source code is also available under the GNU General Public License (GPL).</a:t>
            </a:r>
            <a:endParaRPr lang="zh-CN" altLang="en-US"/>
          </a:p>
        </p:txBody>
      </p:sp>
    </p:spTree>
    <p:custDataLst>
      <p:tags r:id="rId3"/>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US" altLang="zh-TW" dirty="0">
                <a:sym typeface="+mn-ea"/>
              </a:rPr>
              <a:t>Python Jobs</a:t>
            </a:r>
            <a:endParaRPr lang="en-PH" altLang="en-US" dirty="0" smtClean="0">
              <a:solidFill>
                <a:schemeClr val="accent1">
                  <a:lumMod val="75000"/>
                </a:schemeClr>
              </a:solidFill>
            </a:endParaRPr>
          </a:p>
        </p:txBody>
      </p:sp>
      <p:sp>
        <p:nvSpPr>
          <p:cNvPr id="3" name="内容占位符 2"/>
          <p:cNvSpPr>
            <a:spLocks noGrp="1"/>
          </p:cNvSpPr>
          <p:nvPr>
            <p:ph idx="1"/>
            <p:custDataLst>
              <p:tags r:id="rId2"/>
            </p:custDataLst>
          </p:nvPr>
        </p:nvSpPr>
        <p:spPr/>
        <p:txBody>
          <a:bodyPr>
            <a:noAutofit/>
          </a:bodyPr>
          <a:lstStyle/>
          <a:p>
            <a:pPr marL="0" indent="0">
              <a:lnSpc>
                <a:spcPct val="150000"/>
              </a:lnSpc>
              <a:buNone/>
            </a:pPr>
            <a:r>
              <a:rPr lang="zh-CN" altLang="en-US" sz="2000"/>
              <a:t>Python is very high in demand and all the major companies are looking for great Python Programmers to develop websites, software components, and applications or to work with Data Science, AI, and ML technologies. </a:t>
            </a:r>
            <a:endParaRPr lang="zh-CN" altLang="en-US" sz="2000"/>
          </a:p>
          <a:p>
            <a:pPr marL="0" indent="0">
              <a:lnSpc>
                <a:spcPct val="150000"/>
              </a:lnSpc>
              <a:buNone/>
            </a:pPr>
            <a:endParaRPr lang="zh-CN" altLang="en-US" sz="2000"/>
          </a:p>
          <a:p>
            <a:pPr marL="0" indent="0">
              <a:lnSpc>
                <a:spcPct val="150000"/>
              </a:lnSpc>
              <a:buNone/>
            </a:pPr>
            <a:r>
              <a:rPr lang="zh-CN" altLang="en-US" sz="2000"/>
              <a:t>Today a Python Programmer with 3-5 years of experience is asking for around $150,000 annual package and this is the most demanding programming language in America. Though it can vary depending on the location of the Job. It's impossible to list all of the companies using Python, to name a few big companies are</a:t>
            </a:r>
            <a:r>
              <a:rPr lang="en-PH" altLang="zh-CN" sz="2000"/>
              <a:t> </a:t>
            </a:r>
            <a:r>
              <a:rPr lang="zh-CN" altLang="en-US" sz="2000"/>
              <a:t>Google</a:t>
            </a:r>
            <a:r>
              <a:rPr lang="en-PH" altLang="zh-CN" sz="2000"/>
              <a:t>, </a:t>
            </a:r>
            <a:r>
              <a:rPr lang="zh-CN" altLang="en-US" sz="2000"/>
              <a:t>Intel</a:t>
            </a:r>
            <a:r>
              <a:rPr lang="en-PH" altLang="zh-CN" sz="2000"/>
              <a:t>, </a:t>
            </a:r>
            <a:r>
              <a:rPr lang="zh-CN" altLang="en-US" sz="2000"/>
              <a:t>NASA</a:t>
            </a:r>
            <a:r>
              <a:rPr lang="en-PH" altLang="zh-CN" sz="2000"/>
              <a:t>, </a:t>
            </a:r>
            <a:r>
              <a:rPr lang="zh-CN" altLang="en-US" sz="2000"/>
              <a:t>PayPa</a:t>
            </a:r>
            <a:r>
              <a:rPr lang="en-PH" altLang="zh-CN" sz="2000"/>
              <a:t>l, IBM, and many more.</a:t>
            </a:r>
            <a:r>
              <a:rPr lang="zh-CN" altLang="en-US" sz="2000"/>
              <a:t>..</a:t>
            </a:r>
            <a:endParaRPr lang="zh-CN" altLang="en-US" sz="2000"/>
          </a:p>
        </p:txBody>
      </p:sp>
    </p:spTree>
    <p:custDataLst>
      <p:tags r:id="rId3"/>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US" altLang="zh-TW" dirty="0">
                <a:sym typeface="+mn-ea"/>
              </a:rPr>
              <a:t>Why to Learn Python?</a:t>
            </a:r>
            <a:endParaRPr lang="en-PH" altLang="en-US" dirty="0" smtClean="0">
              <a:solidFill>
                <a:schemeClr val="accent1">
                  <a:lumMod val="75000"/>
                </a:schemeClr>
              </a:solidFill>
            </a:endParaRPr>
          </a:p>
        </p:txBody>
      </p:sp>
      <p:sp>
        <p:nvSpPr>
          <p:cNvPr id="3" name="内容占位符 2"/>
          <p:cNvSpPr>
            <a:spLocks noGrp="1"/>
          </p:cNvSpPr>
          <p:nvPr>
            <p:ph idx="1"/>
            <p:custDataLst>
              <p:tags r:id="rId2"/>
            </p:custDataLst>
          </p:nvPr>
        </p:nvSpPr>
        <p:spPr/>
        <p:txBody>
          <a:bodyPr>
            <a:noAutofit/>
          </a:bodyPr>
          <a:lstStyle/>
          <a:p>
            <a:pPr marL="0" indent="0">
              <a:lnSpc>
                <a:spcPct val="150000"/>
              </a:lnSpc>
              <a:buNone/>
            </a:pPr>
            <a:r>
              <a:rPr lang="zh-CN" altLang="en-US" sz="1700"/>
              <a:t>Python is consistently rated as one of the world's most popular programming languages. Python is fairly easy to learn, so if you are starting to learn any programming language then Python could be your great choice. Today various Schools, Colleges and Universities are teaching Python as their primary programming language. There are many other good reasons which makes Python as the top choice of any programmer:</a:t>
            </a:r>
            <a:endParaRPr lang="zh-CN" altLang="en-US" sz="1700"/>
          </a:p>
          <a:p>
            <a:pPr marL="0" indent="0">
              <a:lnSpc>
                <a:spcPct val="150000"/>
              </a:lnSpc>
              <a:buNone/>
            </a:pPr>
            <a:endParaRPr lang="zh-CN" altLang="en-US" sz="1700"/>
          </a:p>
          <a:p>
            <a:pPr>
              <a:lnSpc>
                <a:spcPct val="150000"/>
              </a:lnSpc>
            </a:pPr>
            <a:r>
              <a:rPr lang="zh-CN" altLang="en-US" sz="1700"/>
              <a:t>Python is Open Source which means its available free of cost.</a:t>
            </a:r>
            <a:endParaRPr lang="zh-CN" altLang="en-US" sz="1700"/>
          </a:p>
          <a:p>
            <a:pPr>
              <a:lnSpc>
                <a:spcPct val="150000"/>
              </a:lnSpc>
            </a:pPr>
            <a:r>
              <a:rPr lang="zh-CN" altLang="en-US" sz="1700"/>
              <a:t>Python is simple and so easy to learn</a:t>
            </a:r>
            <a:endParaRPr lang="zh-CN" altLang="en-US" sz="1700"/>
          </a:p>
          <a:p>
            <a:pPr>
              <a:lnSpc>
                <a:spcPct val="150000"/>
              </a:lnSpc>
            </a:pPr>
            <a:r>
              <a:rPr lang="zh-CN" altLang="en-US" sz="1700"/>
              <a:t>Python is versatile and can be used to create many different things.</a:t>
            </a:r>
            <a:endParaRPr lang="zh-CN" altLang="en-US" sz="1700"/>
          </a:p>
          <a:p>
            <a:pPr>
              <a:lnSpc>
                <a:spcPct val="150000"/>
              </a:lnSpc>
            </a:pPr>
            <a:r>
              <a:rPr lang="zh-CN" altLang="en-US" sz="1700"/>
              <a:t>Python has powerful development libraries include AI, ML etc.</a:t>
            </a:r>
            <a:endParaRPr lang="zh-CN" altLang="en-US" sz="1700"/>
          </a:p>
          <a:p>
            <a:pPr>
              <a:lnSpc>
                <a:spcPct val="150000"/>
              </a:lnSpc>
            </a:pPr>
            <a:r>
              <a:rPr lang="zh-CN" altLang="en-US" sz="1700"/>
              <a:t>Python is much in demand and ensures high salary</a:t>
            </a:r>
            <a:endParaRPr lang="zh-CN" altLang="en-US" sz="1700"/>
          </a:p>
        </p:txBody>
      </p:sp>
    </p:spTree>
    <p:custDataLst>
      <p:tags r:id="rId3"/>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rPr>
              <a:t>Python Online Interpreter: One</a:t>
            </a:r>
            <a:endParaRPr lang="en-PH" altLang="en-US" dirty="0" smtClean="0">
              <a:solidFill>
                <a:schemeClr val="accent1">
                  <a:lumMod val="75000"/>
                </a:schemeClr>
              </a:solidFill>
            </a:endParaRPr>
          </a:p>
        </p:txBody>
      </p:sp>
      <p:pic>
        <p:nvPicPr>
          <p:cNvPr id="2" name="Content Placeholder 1"/>
          <p:cNvPicPr>
            <a:picLocks noChangeAspect="1"/>
          </p:cNvPicPr>
          <p:nvPr>
            <p:ph idx="1"/>
          </p:nvPr>
        </p:nvPicPr>
        <p:blipFill>
          <a:blip r:embed="rId2"/>
          <a:stretch>
            <a:fillRect/>
          </a:stretch>
        </p:blipFill>
        <p:spPr>
          <a:xfrm>
            <a:off x="1800225" y="2543175"/>
            <a:ext cx="8591550" cy="2762250"/>
          </a:xfrm>
          <a:prstGeom prst="rect">
            <a:avLst/>
          </a:prstGeom>
        </p:spPr>
      </p:pic>
      <p:sp>
        <p:nvSpPr>
          <p:cNvPr id="5" name="圓角矩形 4"/>
          <p:cNvSpPr/>
          <p:nvPr/>
        </p:nvSpPr>
        <p:spPr>
          <a:xfrm>
            <a:off x="6133638" y="3342327"/>
            <a:ext cx="1140031" cy="79564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TW" altLang="en-US"/>
          </a:p>
        </p:txBody>
      </p:sp>
      <p:sp>
        <p:nvSpPr>
          <p:cNvPr id="4" name="Text Box 3"/>
          <p:cNvSpPr txBox="1"/>
          <p:nvPr/>
        </p:nvSpPr>
        <p:spPr>
          <a:xfrm>
            <a:off x="7524750" y="3464560"/>
            <a:ext cx="1938020" cy="368300"/>
          </a:xfrm>
          <a:prstGeom prst="rect">
            <a:avLst/>
          </a:prstGeom>
          <a:noFill/>
        </p:spPr>
        <p:txBody>
          <a:bodyPr wrap="square" rtlCol="0">
            <a:spAutoFit/>
          </a:bodyPr>
          <a:p>
            <a:r>
              <a:rPr lang="en-PH" altLang="en-US">
                <a:solidFill>
                  <a:srgbClr val="FF0000"/>
                </a:solidFill>
              </a:rPr>
              <a:t>INTERACTIVE</a:t>
            </a:r>
            <a:endParaRPr lang="en-PH" altLang="en-US">
              <a:solidFill>
                <a:srgbClr val="FF0000"/>
              </a:solidFill>
            </a:endParaRPr>
          </a:p>
        </p:txBody>
      </p:sp>
    </p:spTree>
    <p:custDataLst>
      <p:tags r:id="rId3"/>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sym typeface="+mn-ea"/>
              </a:rPr>
              <a:t>Python Online Interpreter: Two</a:t>
            </a:r>
            <a:endParaRPr lang="en-PH" altLang="en-US" dirty="0" smtClean="0">
              <a:solidFill>
                <a:schemeClr val="accent1">
                  <a:lumMod val="75000"/>
                </a:schemeClr>
              </a:solidFill>
            </a:endParaRPr>
          </a:p>
        </p:txBody>
      </p:sp>
      <p:pic>
        <p:nvPicPr>
          <p:cNvPr id="2" name="Content Placeholder 1"/>
          <p:cNvPicPr>
            <a:picLocks noChangeAspect="1"/>
          </p:cNvPicPr>
          <p:nvPr>
            <p:ph idx="1"/>
          </p:nvPr>
        </p:nvPicPr>
        <p:blipFill>
          <a:blip r:embed="rId2"/>
          <a:srcRect r="43939"/>
          <a:stretch>
            <a:fillRect/>
          </a:stretch>
        </p:blipFill>
        <p:spPr>
          <a:xfrm>
            <a:off x="838200" y="1657350"/>
            <a:ext cx="4880610" cy="781050"/>
          </a:xfrm>
          <a:prstGeom prst="rect">
            <a:avLst/>
          </a:prstGeom>
        </p:spPr>
      </p:pic>
      <p:pic>
        <p:nvPicPr>
          <p:cNvPr id="4" name="Picture 3"/>
          <p:cNvPicPr>
            <a:picLocks noChangeAspect="1"/>
          </p:cNvPicPr>
          <p:nvPr/>
        </p:nvPicPr>
        <p:blipFill>
          <a:blip r:embed="rId3"/>
          <a:stretch>
            <a:fillRect/>
          </a:stretch>
        </p:blipFill>
        <p:spPr>
          <a:xfrm>
            <a:off x="838200" y="2461260"/>
            <a:ext cx="4886325" cy="2838450"/>
          </a:xfrm>
          <a:prstGeom prst="rect">
            <a:avLst/>
          </a:prstGeom>
        </p:spPr>
      </p:pic>
      <p:pic>
        <p:nvPicPr>
          <p:cNvPr id="5" name="Picture 4"/>
          <p:cNvPicPr>
            <a:picLocks noChangeAspect="1"/>
          </p:cNvPicPr>
          <p:nvPr/>
        </p:nvPicPr>
        <p:blipFill>
          <a:blip r:embed="rId4"/>
          <a:stretch>
            <a:fillRect/>
          </a:stretch>
        </p:blipFill>
        <p:spPr>
          <a:xfrm>
            <a:off x="6891020" y="2499360"/>
            <a:ext cx="4848225" cy="2762250"/>
          </a:xfrm>
          <a:prstGeom prst="rect">
            <a:avLst/>
          </a:prstGeom>
        </p:spPr>
      </p:pic>
      <p:sp>
        <p:nvSpPr>
          <p:cNvPr id="6" name="矩形 4"/>
          <p:cNvSpPr/>
          <p:nvPr/>
        </p:nvSpPr>
        <p:spPr>
          <a:xfrm>
            <a:off x="1358265" y="3336925"/>
            <a:ext cx="1437005" cy="4476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TW" altLang="en-US"/>
          </a:p>
        </p:txBody>
      </p:sp>
    </p:spTree>
    <p:custDataLst>
      <p:tags r:id="rId5"/>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TAG_VERSION" val="1.0"/>
  <p:tag name="KSO_WM_BEAUTIFY_FLAG" val="#wm#"/>
  <p:tag name="KSO_WM_UNIT_TYPE" val="i"/>
  <p:tag name="KSO_WM_UNIT_ID" val="280*i*0"/>
  <p:tag name="KSO_WM_TEMPLATE_CATEGORY" val="custom"/>
  <p:tag name="KSO_WM_TEMPLATE_INDEX" val="162"/>
</p:tagLst>
</file>

<file path=ppt/tags/tag10.xml><?xml version="1.0" encoding="utf-8"?>
<p:tagLst xmlns:p="http://schemas.openxmlformats.org/presentationml/2006/main">
  <p:tag name="KSO_WM_TAG_VERSION" val="1.0"/>
  <p:tag name="KSO_WM_BEAUTIFY_FLAG" val="#wm#"/>
  <p:tag name="KSO_WM_TEMPLATE_CATEGORY" val="custom"/>
  <p:tag name="KSO_WM_TEMPLATE_INDEX" val="160446"/>
  <p:tag name="MH" val="20150430111602"/>
  <p:tag name="MH_LIBRARY" val="CONTENTS"/>
  <p:tag name="MH_TYPE" val="NUMBER"/>
  <p:tag name="ID" val="545287"/>
  <p:tag name="MH_ORDER" val="1"/>
  <p:tag name="KSO_WM_UNIT_TYPE" val="l_i"/>
  <p:tag name="KSO_WM_UNIT_INDEX" val="1_1"/>
  <p:tag name="KSO_WM_UNIT_ID" val="custom160446_8*l_i*1_1"/>
  <p:tag name="KSO_WM_UNIT_CLEAR" val="1"/>
  <p:tag name="KSO_WM_UNIT_LAYERLEVEL" val="1_1"/>
  <p:tag name="KSO_WM_DIAGRAM_GROUP_CODE" val="l1-1"/>
</p:tagLst>
</file>

<file path=ppt/tags/tag11.xml><?xml version="1.0" encoding="utf-8"?>
<p:tagLst xmlns:p="http://schemas.openxmlformats.org/presentationml/2006/main">
  <p:tag name="KSO_WM_TAG_VERSION" val="1.0"/>
  <p:tag name="KSO_WM_BEAUTIFY_FLAG" val="#wm#"/>
  <p:tag name="KSO_WM_TEMPLATE_CATEGORY" val="custom"/>
  <p:tag name="KSO_WM_TEMPLATE_INDEX" val="160446"/>
  <p:tag name="MH" val="20150430111602"/>
  <p:tag name="MH_LIBRARY" val="CONTENTS"/>
  <p:tag name="MH_TYPE" val="ENTRY"/>
  <p:tag name="ID" val="545287"/>
  <p:tag name="MH_ORDER" val="1"/>
  <p:tag name="KSO_WM_UNIT_TYPE" val="l_h_f"/>
  <p:tag name="KSO_WM_UNIT_INDEX" val="1_1_1"/>
  <p:tag name="KSO_WM_UNIT_ID" val="custom160446_8*l_h_f*1_1_1"/>
  <p:tag name="KSO_WM_UNIT_CLEAR" val="1"/>
  <p:tag name="KSO_WM_UNIT_LAYERLEVEL" val="1_1_1"/>
  <p:tag name="KSO_WM_UNIT_VALUE" val="34"/>
  <p:tag name="KSO_WM_UNIT_HIGHLIGHT" val="0"/>
  <p:tag name="KSO_WM_UNIT_COMPATIBLE" val="0"/>
  <p:tag name="KSO_WM_UNIT_PRESET_TEXT_INDEX" val="3"/>
  <p:tag name="KSO_WM_UNIT_PRESET_TEXT_LEN" val="17"/>
  <p:tag name="KSO_WM_DIAGRAM_GROUP_CODE" val="l1-1"/>
</p:tagLst>
</file>

<file path=ppt/tags/tag12.xml><?xml version="1.0" encoding="utf-8"?>
<p:tagLst xmlns:p="http://schemas.openxmlformats.org/presentationml/2006/main">
  <p:tag name="KSO_WM_TAG_VERSION" val="1.0"/>
  <p:tag name="KSO_WM_BEAUTIFY_FLAG" val="#wm#"/>
  <p:tag name="KSO_WM_UNIT_TYPE" val="i"/>
  <p:tag name="KSO_WM_UNIT_ID" val="custom160446_8*i*6"/>
  <p:tag name="KSO_WM_TEMPLATE_CATEGORY" val="custom"/>
  <p:tag name="KSO_WM_TEMPLATE_INDEX" val="160446"/>
  <p:tag name="KSO_WM_UNIT_INDEX" val="6"/>
</p:tagLst>
</file>

<file path=ppt/tags/tag13.xml><?xml version="1.0" encoding="utf-8"?>
<p:tagLst xmlns:p="http://schemas.openxmlformats.org/presentationml/2006/main">
  <p:tag name="KSO_WM_TAG_VERSION" val="1.0"/>
  <p:tag name="KSO_WM_BEAUTIFY_FLAG" val="#wm#"/>
  <p:tag name="KSO_WM_TEMPLATE_CATEGORY" val="custom"/>
  <p:tag name="KSO_WM_TEMPLATE_INDEX" val="160446"/>
  <p:tag name="MH" val="20150430111602"/>
  <p:tag name="MH_LIBRARY" val="CONTENTS"/>
  <p:tag name="MH_TYPE" val="NUMBER"/>
  <p:tag name="ID" val="545287"/>
  <p:tag name="MH_ORDER" val="2"/>
  <p:tag name="KSO_WM_UNIT_TYPE" val="l_i"/>
  <p:tag name="KSO_WM_UNIT_INDEX" val="1_2"/>
  <p:tag name="KSO_WM_UNIT_ID" val="custom160446_8*l_i*1_2"/>
  <p:tag name="KSO_WM_UNIT_CLEAR" val="1"/>
  <p:tag name="KSO_WM_UNIT_LAYERLEVEL" val="1_1"/>
  <p:tag name="KSO_WM_DIAGRAM_GROUP_CODE" val="l1-1"/>
</p:tagLst>
</file>

<file path=ppt/tags/tag14.xml><?xml version="1.0" encoding="utf-8"?>
<p:tagLst xmlns:p="http://schemas.openxmlformats.org/presentationml/2006/main">
  <p:tag name="KSO_WM_TAG_VERSION" val="1.0"/>
  <p:tag name="KSO_WM_BEAUTIFY_FLAG" val="#wm#"/>
  <p:tag name="KSO_WM_TEMPLATE_CATEGORY" val="custom"/>
  <p:tag name="KSO_WM_TEMPLATE_INDEX" val="160446"/>
  <p:tag name="MH" val="20150430111602"/>
  <p:tag name="MH_LIBRARY" val="CONTENTS"/>
  <p:tag name="MH_TYPE" val="ENTRY"/>
  <p:tag name="ID" val="545287"/>
  <p:tag name="MH_ORDER" val="2"/>
  <p:tag name="KSO_WM_UNIT_TYPE" val="l_h_f"/>
  <p:tag name="KSO_WM_UNIT_INDEX" val="1_2_1"/>
  <p:tag name="KSO_WM_UNIT_ID" val="custom160446_8*l_h_f*1_2_1"/>
  <p:tag name="KSO_WM_UNIT_CLEAR" val="1"/>
  <p:tag name="KSO_WM_UNIT_LAYERLEVEL" val="1_1_1"/>
  <p:tag name="KSO_WM_UNIT_VALUE" val="34"/>
  <p:tag name="KSO_WM_UNIT_HIGHLIGHT" val="0"/>
  <p:tag name="KSO_WM_UNIT_COMPATIBLE" val="0"/>
  <p:tag name="KSO_WM_UNIT_PRESET_TEXT_INDEX" val="3"/>
  <p:tag name="KSO_WM_UNIT_PRESET_TEXT_LEN" val="17"/>
  <p:tag name="KSO_WM_DIAGRAM_GROUP_CODE" val="l1-1"/>
</p:tagLst>
</file>

<file path=ppt/tags/tag15.xml><?xml version="1.0" encoding="utf-8"?>
<p:tagLst xmlns:p="http://schemas.openxmlformats.org/presentationml/2006/main">
  <p:tag name="KSO_WM_TAG_VERSION" val="1.0"/>
  <p:tag name="KSO_WM_BEAUTIFY_FLAG" val="#wm#"/>
  <p:tag name="KSO_WM_UNIT_TYPE" val="i"/>
  <p:tag name="KSO_WM_UNIT_ID" val="custom160446_8*i*11"/>
  <p:tag name="KSO_WM_TEMPLATE_CATEGORY" val="custom"/>
  <p:tag name="KSO_WM_TEMPLATE_INDEX" val="160446"/>
  <p:tag name="KSO_WM_UNIT_INDEX" val="11"/>
</p:tagLst>
</file>

<file path=ppt/tags/tag16.xml><?xml version="1.0" encoding="utf-8"?>
<p:tagLst xmlns:p="http://schemas.openxmlformats.org/presentationml/2006/main">
  <p:tag name="KSO_WM_TAG_VERSION" val="1.0"/>
  <p:tag name="KSO_WM_BEAUTIFY_FLAG" val="#wm#"/>
  <p:tag name="KSO_WM_TEMPLATE_CATEGORY" val="custom"/>
  <p:tag name="KSO_WM_TEMPLATE_INDEX" val="160446"/>
  <p:tag name="MH" val="20150430111602"/>
  <p:tag name="MH_LIBRARY" val="CONTENTS"/>
  <p:tag name="MH_TYPE" val="NUMBER"/>
  <p:tag name="ID" val="545287"/>
  <p:tag name="MH_ORDER" val="1"/>
  <p:tag name="KSO_WM_UNIT_TYPE" val="l_i"/>
  <p:tag name="KSO_WM_UNIT_INDEX" val="1_3"/>
  <p:tag name="KSO_WM_UNIT_ID" val="custom160446_8*l_i*1_3"/>
  <p:tag name="KSO_WM_UNIT_CLEAR" val="1"/>
  <p:tag name="KSO_WM_UNIT_LAYERLEVEL" val="1_1"/>
  <p:tag name="KSO_WM_DIAGRAM_GROUP_CODE" val="l1-1"/>
</p:tagLst>
</file>

<file path=ppt/tags/tag17.xml><?xml version="1.0" encoding="utf-8"?>
<p:tagLst xmlns:p="http://schemas.openxmlformats.org/presentationml/2006/main">
  <p:tag name="KSO_WM_TAG_VERSION" val="1.0"/>
  <p:tag name="KSO_WM_BEAUTIFY_FLAG" val="#wm#"/>
  <p:tag name="KSO_WM_TEMPLATE_CATEGORY" val="custom"/>
  <p:tag name="KSO_WM_TEMPLATE_INDEX" val="160446"/>
  <p:tag name="MH" val="20150430111602"/>
  <p:tag name="MH_LIBRARY" val="CONTENTS"/>
  <p:tag name="MH_TYPE" val="ENTRY"/>
  <p:tag name="ID" val="545287"/>
  <p:tag name="MH_ORDER" val="1"/>
  <p:tag name="KSO_WM_UNIT_TYPE" val="l_h_f"/>
  <p:tag name="KSO_WM_UNIT_INDEX" val="1_3_1"/>
  <p:tag name="KSO_WM_UNIT_ID" val="custom160446_8*l_h_f*1_3_1"/>
  <p:tag name="KSO_WM_UNIT_CLEAR" val="1"/>
  <p:tag name="KSO_WM_UNIT_LAYERLEVEL" val="1_1_1"/>
  <p:tag name="KSO_WM_UNIT_VALUE" val="34"/>
  <p:tag name="KSO_WM_UNIT_HIGHLIGHT" val="0"/>
  <p:tag name="KSO_WM_UNIT_COMPATIBLE" val="0"/>
  <p:tag name="KSO_WM_UNIT_PRESET_TEXT_INDEX" val="3"/>
  <p:tag name="KSO_WM_UNIT_PRESET_TEXT_LEN" val="17"/>
  <p:tag name="KSO_WM_DIAGRAM_GROUP_CODE" val="l1-1"/>
</p:tagLst>
</file>

<file path=ppt/tags/tag18.xml><?xml version="1.0" encoding="utf-8"?>
<p:tagLst xmlns:p="http://schemas.openxmlformats.org/presentationml/2006/main">
  <p:tag name="KSO_WM_TAG_VERSION" val="1.0"/>
  <p:tag name="KSO_WM_BEAUTIFY_FLAG" val="#wm#"/>
  <p:tag name="KSO_WM_UNIT_TYPE" val="i"/>
  <p:tag name="KSO_WM_UNIT_ID" val="custom160446_8*i*6"/>
  <p:tag name="KSO_WM_TEMPLATE_CATEGORY" val="custom"/>
  <p:tag name="KSO_WM_TEMPLATE_INDEX" val="160446"/>
  <p:tag name="KSO_WM_UNIT_INDEX" val="6"/>
</p:tagLst>
</file>

<file path=ppt/tags/tag19.xml><?xml version="1.0" encoding="utf-8"?>
<p:tagLst xmlns:p="http://schemas.openxmlformats.org/presentationml/2006/main">
  <p:tag name="KSO_WM_TAG_VERSION" val="1.0"/>
  <p:tag name="KSO_WM_BEAUTIFY_FLAG" val="#wm#"/>
  <p:tag name="KSO_WM_TEMPLATE_CATEGORY" val="custom"/>
  <p:tag name="KSO_WM_TEMPLATE_INDEX" val="160446"/>
  <p:tag name="MH" val="20150430111602"/>
  <p:tag name="MH_LIBRARY" val="CONTENTS"/>
  <p:tag name="MH_TYPE" val="NUMBER"/>
  <p:tag name="ID" val="545287"/>
  <p:tag name="MH_ORDER" val="2"/>
  <p:tag name="KSO_WM_UNIT_TYPE" val="l_i"/>
  <p:tag name="KSO_WM_UNIT_INDEX" val="1_2"/>
  <p:tag name="KSO_WM_UNIT_ID" val="custom160446_8*l_i*1_2"/>
  <p:tag name="KSO_WM_UNIT_CLEAR" val="1"/>
  <p:tag name="KSO_WM_UNIT_LAYERLEVEL" val="1_1"/>
  <p:tag name="KSO_WM_DIAGRAM_GROUP_CODE" val="l1-1"/>
</p:tagLst>
</file>

<file path=ppt/tags/tag2.xml><?xml version="1.0" encoding="utf-8"?>
<p:tagLst xmlns:p="http://schemas.openxmlformats.org/presentationml/2006/main">
  <p:tag name="KSO_WM_TAG_VERSION" val="1.0"/>
  <p:tag name="KSO_WM_BEAUTIFY_FLAG" val="#wm#"/>
  <p:tag name="KSO_WM_UNIT_TYPE" val="i"/>
  <p:tag name="KSO_WM_UNIT_ID" val="280*i*1"/>
  <p:tag name="KSO_WM_TEMPLATE_CATEGORY" val="custom"/>
  <p:tag name="KSO_WM_TEMPLATE_INDEX" val="162"/>
</p:tagLst>
</file>

<file path=ppt/tags/tag20.xml><?xml version="1.0" encoding="utf-8"?>
<p:tagLst xmlns:p="http://schemas.openxmlformats.org/presentationml/2006/main">
  <p:tag name="KSO_WM_TAG_VERSION" val="1.0"/>
  <p:tag name="KSO_WM_BEAUTIFY_FLAG" val="#wm#"/>
  <p:tag name="KSO_WM_TEMPLATE_CATEGORY" val="custom"/>
  <p:tag name="KSO_WM_TEMPLATE_INDEX" val="160446"/>
  <p:tag name="MH" val="20150430111602"/>
  <p:tag name="MH_LIBRARY" val="CONTENTS"/>
  <p:tag name="MH_TYPE" val="ENTRY"/>
  <p:tag name="ID" val="545287"/>
  <p:tag name="MH_ORDER" val="2"/>
  <p:tag name="KSO_WM_UNIT_TYPE" val="l_h_f"/>
  <p:tag name="KSO_WM_UNIT_INDEX" val="1_2_1"/>
  <p:tag name="KSO_WM_UNIT_ID" val="custom160446_8*l_h_f*1_2_1"/>
  <p:tag name="KSO_WM_UNIT_CLEAR" val="1"/>
  <p:tag name="KSO_WM_UNIT_LAYERLEVEL" val="1_1_1"/>
  <p:tag name="KSO_WM_UNIT_VALUE" val="34"/>
  <p:tag name="KSO_WM_UNIT_HIGHLIGHT" val="0"/>
  <p:tag name="KSO_WM_UNIT_COMPATIBLE" val="0"/>
  <p:tag name="KSO_WM_UNIT_PRESET_TEXT_INDEX" val="3"/>
  <p:tag name="KSO_WM_UNIT_PRESET_TEXT_LEN" val="17"/>
  <p:tag name="KSO_WM_DIAGRAM_GROUP_CODE" val="l1-1"/>
</p:tagLst>
</file>

<file path=ppt/tags/tag21.xml><?xml version="1.0" encoding="utf-8"?>
<p:tagLst xmlns:p="http://schemas.openxmlformats.org/presentationml/2006/main">
  <p:tag name="MH" val="20150430111602"/>
  <p:tag name="MH_LIBRARY" val="CONTENTS"/>
  <p:tag name="MH_AUTOCOLOR" val="TRUE"/>
  <p:tag name="MH_TYPE" val="CONTENTS"/>
  <p:tag name="ID" val="545287"/>
  <p:tag name="KSO_WM_TEMPLATE_CATEGORY" val="custom"/>
  <p:tag name="KSO_WM_TEMPLATE_INDEX" val="160446"/>
  <p:tag name="KSO_WM_TAG_VERSION" val="1.0"/>
  <p:tag name="KSO_WM_SLIDE_ID" val="custom160446_8"/>
  <p:tag name="KSO_WM_SLIDE_INDEX" val="8"/>
  <p:tag name="KSO_WM_SLIDE_ITEM_CNT" val="3"/>
  <p:tag name="KSO_WM_SLIDE_LAYOUT" val="a_l"/>
  <p:tag name="KSO_WM_SLIDE_LAYOUT_CNT" val="1_1"/>
  <p:tag name="KSO_WM_SLIDE_TYPE" val="contents"/>
  <p:tag name="KSO_WM_BEAUTIFY_FLAG" val="#wm#"/>
  <p:tag name="KSO_WM_DIAGRAM_GROUP_CODE" val="l1-1"/>
</p:tagLst>
</file>

<file path=ppt/tags/tag22.xml><?xml version="1.0" encoding="utf-8"?>
<p:tagLst xmlns:p="http://schemas.openxmlformats.org/presentationml/2006/main">
  <p:tag name="KSO_WM_TAG_VERSION" val="1.0"/>
  <p:tag name="KSO_WM_BEAUTIFY_FLAG" val="#wm#"/>
  <p:tag name="KSO_WM_TEMPLATE_CATEGORY" val="custom"/>
  <p:tag name="KSO_WM_TEMPLATE_INDEX" val="160446"/>
  <p:tag name="KSO_WM_UNIT_TYPE" val="b"/>
  <p:tag name="KSO_WM_UNIT_INDEX" val="1"/>
  <p:tag name="KSO_WM_UNIT_ID" val="custom160446_12*b*1"/>
  <p:tag name="KSO_WM_UNIT_CLEAR" val="1"/>
  <p:tag name="KSO_WM_UNIT_LAYERLEVEL" val="1"/>
  <p:tag name="KSO_WM_UNIT_VALUE" val="38"/>
  <p:tag name="KSO_WM_UNIT_ISCONTENTSTITLE" val="0"/>
  <p:tag name="KSO_WM_UNIT_HIGHLIGHT" val="0"/>
  <p:tag name="KSO_WM_UNIT_COMPATIBLE" val="0"/>
  <p:tag name="KSO_WM_UNIT_PRESET_TEXT_INDEX" val="3"/>
  <p:tag name="KSO_WM_UNIT_PRESET_TEXT_LEN" val="17"/>
</p:tagLst>
</file>

<file path=ppt/tags/tag23.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12*a*1"/>
  <p:tag name="KSO_WM_UNIT_CLEAR" val="1"/>
  <p:tag name="KSO_WM_UNIT_LAYERLEVEL" val="1"/>
  <p:tag name="KSO_WM_UNIT_VALUE" val="34"/>
  <p:tag name="KSO_WM_UNIT_ISCONTENTSTITLE" val="0"/>
  <p:tag name="KSO_WM_UNIT_HIGHLIGHT" val="0"/>
  <p:tag name="KSO_WM_UNIT_COMPATIBLE" val="0"/>
  <p:tag name="KSO_WM_UNIT_PRESET_TEXT_INDEX" val="3"/>
  <p:tag name="KSO_WM_UNIT_PRESET_TEXT_LEN" val="17"/>
</p:tagLst>
</file>

<file path=ppt/tags/tag24.xml><?xml version="1.0" encoding="utf-8"?>
<p:tagLst xmlns:p="http://schemas.openxmlformats.org/presentationml/2006/main">
  <p:tag name="KSO_WM_TEMPLATE_CATEGORY" val="custom"/>
  <p:tag name="KSO_WM_TEMPLATE_INDEX" val="160446"/>
  <p:tag name="KSO_WM_TAG_VERSION" val="1.0"/>
  <p:tag name="KSO_WM_SLIDE_ID" val="custom160446_12"/>
  <p:tag name="KSO_WM_SLIDE_INDEX" val="12"/>
  <p:tag name="KSO_WM_SLIDE_ITEM_CNT" val="2"/>
  <p:tag name="KSO_WM_SLIDE_LAYOUT" val="a_b"/>
  <p:tag name="KSO_WM_SLIDE_LAYOUT_CNT" val="1_1"/>
  <p:tag name="KSO_WM_SLIDE_TYPE" val="sectionTitle"/>
  <p:tag name="KSO_WM_BEAUTIFY_FLAG" val="#wm#"/>
</p:tagLst>
</file>

<file path=ppt/tags/tag25.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26.xml><?xml version="1.0" encoding="utf-8"?>
<p:tagLst xmlns:p="http://schemas.openxmlformats.org/presentationml/2006/main">
  <p:tag name="KSO_WM_TAG_VERSION" val="1.0"/>
  <p:tag name="KSO_WM_BEAUTIFY_FLAG" val="#wm#"/>
  <p:tag name="KSO_WM_TEMPLATE_CATEGORY" val="custom"/>
  <p:tag name="KSO_WM_TEMPLATE_INDEX" val="160446"/>
  <p:tag name="KSO_WM_UNIT_TYPE" val="f"/>
  <p:tag name="KSO_WM_UNIT_INDEX" val="1"/>
  <p:tag name="KSO_WM_UNIT_ID" val="custom160446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27.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28.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29.xml><?xml version="1.0" encoding="utf-8"?>
<p:tagLst xmlns:p="http://schemas.openxmlformats.org/presentationml/2006/main">
  <p:tag name="KSO_WM_TAG_VERSION" val="1.0"/>
  <p:tag name="KSO_WM_BEAUTIFY_FLAG" val="#wm#"/>
  <p:tag name="KSO_WM_TEMPLATE_CATEGORY" val="custom"/>
  <p:tag name="KSO_WM_TEMPLATE_INDEX" val="160446"/>
  <p:tag name="KSO_WM_UNIT_TYPE" val="f"/>
  <p:tag name="KSO_WM_UNIT_INDEX" val="1"/>
  <p:tag name="KSO_WM_UNIT_ID" val="custom160446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3.xml><?xml version="1.0" encoding="utf-8"?>
<p:tagLst xmlns:p="http://schemas.openxmlformats.org/presentationml/2006/main">
  <p:tag name="KSO_WM_TAG_VERSION" val="1.0"/>
  <p:tag name="KSO_WM_TEMPLATE_CATEGORY" val="custom"/>
  <p:tag name="KSO_WM_TEMPLATE_INDEX" val="160446"/>
</p:tagLst>
</file>

<file path=ppt/tags/tag30.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31.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32.xml><?xml version="1.0" encoding="utf-8"?>
<p:tagLst xmlns:p="http://schemas.openxmlformats.org/presentationml/2006/main">
  <p:tag name="KSO_WM_TAG_VERSION" val="1.0"/>
  <p:tag name="KSO_WM_BEAUTIFY_FLAG" val="#wm#"/>
  <p:tag name="KSO_WM_TEMPLATE_CATEGORY" val="custom"/>
  <p:tag name="KSO_WM_TEMPLATE_INDEX" val="160446"/>
  <p:tag name="KSO_WM_UNIT_TYPE" val="f"/>
  <p:tag name="KSO_WM_UNIT_INDEX" val="1"/>
  <p:tag name="KSO_WM_UNIT_ID" val="custom160446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33.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34.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35.xml><?xml version="1.0" encoding="utf-8"?>
<p:tagLst xmlns:p="http://schemas.openxmlformats.org/presentationml/2006/main">
  <p:tag name="KSO_WM_TAG_VERSION" val="1.0"/>
  <p:tag name="KSO_WM_BEAUTIFY_FLAG" val="#wm#"/>
  <p:tag name="KSO_WM_TEMPLATE_CATEGORY" val="custom"/>
  <p:tag name="KSO_WM_TEMPLATE_INDEX" val="160446"/>
  <p:tag name="KSO_WM_UNIT_TYPE" val="f"/>
  <p:tag name="KSO_WM_UNIT_INDEX" val="1"/>
  <p:tag name="KSO_WM_UNIT_ID" val="custom160446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36.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37.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38.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39.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4.xml><?xml version="1.0" encoding="utf-8"?>
<p:tagLst xmlns:p="http://schemas.openxmlformats.org/presentationml/2006/main">
  <p:tag name="KSO_WM_TAG_VERSION" val="1.0"/>
  <p:tag name="KSO_WM_TEMPLATE_CATEGORY" val="custom"/>
  <p:tag name="KSO_WM_TEMPLATE_INDEX" val="160446"/>
</p:tagLst>
</file>

<file path=ppt/tags/tag40.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41.xml><?xml version="1.0" encoding="utf-8"?>
<p:tagLst xmlns:p="http://schemas.openxmlformats.org/presentationml/2006/main">
  <p:tag name="KSO_WM_TAG_VERSION" val="1.0"/>
  <p:tag name="KSO_WM_BEAUTIFY_FLAG" val="#wm#"/>
  <p:tag name="KSO_WM_TEMPLATE_CATEGORY" val="custom"/>
  <p:tag name="KSO_WM_TEMPLATE_INDEX" val="160446"/>
  <p:tag name="KSO_WM_UNIT_TYPE" val="b"/>
  <p:tag name="KSO_WM_UNIT_INDEX" val="1"/>
  <p:tag name="KSO_WM_UNIT_ID" val="custom160446_12*b*1"/>
  <p:tag name="KSO_WM_UNIT_CLEAR" val="1"/>
  <p:tag name="KSO_WM_UNIT_LAYERLEVEL" val="1"/>
  <p:tag name="KSO_WM_UNIT_VALUE" val="38"/>
  <p:tag name="KSO_WM_UNIT_ISCONTENTSTITLE" val="0"/>
  <p:tag name="KSO_WM_UNIT_HIGHLIGHT" val="0"/>
  <p:tag name="KSO_WM_UNIT_COMPATIBLE" val="0"/>
  <p:tag name="KSO_WM_UNIT_PRESET_TEXT_INDEX" val="3"/>
  <p:tag name="KSO_WM_UNIT_PRESET_TEXT_LEN" val="17"/>
</p:tagLst>
</file>

<file path=ppt/tags/tag42.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12*a*1"/>
  <p:tag name="KSO_WM_UNIT_CLEAR" val="1"/>
  <p:tag name="KSO_WM_UNIT_LAYERLEVEL" val="1"/>
  <p:tag name="KSO_WM_UNIT_VALUE" val="34"/>
  <p:tag name="KSO_WM_UNIT_ISCONTENTSTITLE" val="0"/>
  <p:tag name="KSO_WM_UNIT_HIGHLIGHT" val="0"/>
  <p:tag name="KSO_WM_UNIT_COMPATIBLE" val="0"/>
  <p:tag name="KSO_WM_UNIT_PRESET_TEXT_INDEX" val="3"/>
  <p:tag name="KSO_WM_UNIT_PRESET_TEXT_LEN" val="17"/>
</p:tagLst>
</file>

<file path=ppt/tags/tag43.xml><?xml version="1.0" encoding="utf-8"?>
<p:tagLst xmlns:p="http://schemas.openxmlformats.org/presentationml/2006/main">
  <p:tag name="KSO_WM_TEMPLATE_CATEGORY" val="custom"/>
  <p:tag name="KSO_WM_TEMPLATE_INDEX" val="160446"/>
  <p:tag name="KSO_WM_TAG_VERSION" val="1.0"/>
  <p:tag name="KSO_WM_SLIDE_ID" val="custom160446_12"/>
  <p:tag name="KSO_WM_SLIDE_INDEX" val="12"/>
  <p:tag name="KSO_WM_SLIDE_ITEM_CNT" val="2"/>
  <p:tag name="KSO_WM_SLIDE_LAYOUT" val="a_b"/>
  <p:tag name="KSO_WM_SLIDE_LAYOUT_CNT" val="1_1"/>
  <p:tag name="KSO_WM_SLIDE_TYPE" val="sectionTitle"/>
  <p:tag name="KSO_WM_BEAUTIFY_FLAG" val="#wm#"/>
</p:tagLst>
</file>

<file path=ppt/tags/tag44.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45.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46.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47.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48.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49.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5.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1*a*1"/>
  <p:tag name="KSO_WM_UNIT_CLEAR" val="1"/>
  <p:tag name="KSO_WM_UNIT_LAYERLEVEL" val="1"/>
  <p:tag name="KSO_WM_UNIT_VALUE" val="26"/>
  <p:tag name="KSO_WM_UNIT_ISCONTENTSTITLE" val="0"/>
  <p:tag name="KSO_WM_UNIT_HIGHLIGHT" val="0"/>
  <p:tag name="KSO_WM_UNIT_COMPATIBLE" val="0"/>
  <p:tag name="KSO_WM_UNIT_PRESET_TEXT_INDEX" val="3"/>
  <p:tag name="KSO_WM_UNIT_PRESET_TEXT_LEN" val="17"/>
</p:tagLst>
</file>

<file path=ppt/tags/tag50.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51.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52.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53.xml><?xml version="1.0" encoding="utf-8"?>
<p:tagLst xmlns:p="http://schemas.openxmlformats.org/presentationml/2006/main">
  <p:tag name="KSO_WM_TAG_VERSION" val="1.0"/>
  <p:tag name="KSO_WM_BEAUTIFY_FLAG" val="#wm#"/>
  <p:tag name="KSO_WM_TEMPLATE_CATEGORY" val="custom"/>
  <p:tag name="KSO_WM_TEMPLATE_INDEX" val="160446"/>
  <p:tag name="KSO_WM_UNIT_TYPE" val="b"/>
  <p:tag name="KSO_WM_UNIT_INDEX" val="1"/>
  <p:tag name="KSO_WM_UNIT_ID" val="custom160446_12*b*1"/>
  <p:tag name="KSO_WM_UNIT_CLEAR" val="1"/>
  <p:tag name="KSO_WM_UNIT_LAYERLEVEL" val="1"/>
  <p:tag name="KSO_WM_UNIT_VALUE" val="38"/>
  <p:tag name="KSO_WM_UNIT_ISCONTENTSTITLE" val="0"/>
  <p:tag name="KSO_WM_UNIT_HIGHLIGHT" val="0"/>
  <p:tag name="KSO_WM_UNIT_COMPATIBLE" val="0"/>
  <p:tag name="KSO_WM_UNIT_PRESET_TEXT_INDEX" val="3"/>
  <p:tag name="KSO_WM_UNIT_PRESET_TEXT_LEN" val="17"/>
</p:tagLst>
</file>

<file path=ppt/tags/tag54.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12*a*1"/>
  <p:tag name="KSO_WM_UNIT_CLEAR" val="1"/>
  <p:tag name="KSO_WM_UNIT_LAYERLEVEL" val="1"/>
  <p:tag name="KSO_WM_UNIT_VALUE" val="34"/>
  <p:tag name="KSO_WM_UNIT_ISCONTENTSTITLE" val="0"/>
  <p:tag name="KSO_WM_UNIT_HIGHLIGHT" val="0"/>
  <p:tag name="KSO_WM_UNIT_COMPATIBLE" val="0"/>
  <p:tag name="KSO_WM_UNIT_PRESET_TEXT_INDEX" val="3"/>
  <p:tag name="KSO_WM_UNIT_PRESET_TEXT_LEN" val="17"/>
</p:tagLst>
</file>

<file path=ppt/tags/tag55.xml><?xml version="1.0" encoding="utf-8"?>
<p:tagLst xmlns:p="http://schemas.openxmlformats.org/presentationml/2006/main">
  <p:tag name="KSO_WM_TEMPLATE_CATEGORY" val="custom"/>
  <p:tag name="KSO_WM_TEMPLATE_INDEX" val="160446"/>
  <p:tag name="KSO_WM_TAG_VERSION" val="1.0"/>
  <p:tag name="KSO_WM_SLIDE_ID" val="custom160446_12"/>
  <p:tag name="KSO_WM_SLIDE_INDEX" val="12"/>
  <p:tag name="KSO_WM_SLIDE_ITEM_CNT" val="2"/>
  <p:tag name="KSO_WM_SLIDE_LAYOUT" val="a_b"/>
  <p:tag name="KSO_WM_SLIDE_LAYOUT_CNT" val="1_1"/>
  <p:tag name="KSO_WM_SLIDE_TYPE" val="sectionTitle"/>
  <p:tag name="KSO_WM_BEAUTIFY_FLAG" val="#wm#"/>
</p:tagLst>
</file>

<file path=ppt/tags/tag56.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57.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58.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59.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6.xml><?xml version="1.0" encoding="utf-8"?>
<p:tagLst xmlns:p="http://schemas.openxmlformats.org/presentationml/2006/main">
  <p:tag name="KSO_WM_TAG_VERSION" val="1.0"/>
  <p:tag name="KSO_WM_BEAUTIFY_FLAG" val="#wm#"/>
  <p:tag name="KSO_WM_TEMPLATE_CATEGORY" val="custom"/>
  <p:tag name="KSO_WM_TEMPLATE_INDEX" val="160446"/>
  <p:tag name="KSO_WM_UNIT_TYPE" val="b"/>
  <p:tag name="KSO_WM_UNIT_INDEX" val="1"/>
  <p:tag name="KSO_WM_UNIT_ID" val="custom160446_1*b*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ags/tag60.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61.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62.xml><?xml version="1.0" encoding="utf-8"?>
<p:tagLst xmlns:p="http://schemas.openxmlformats.org/presentationml/2006/main">
  <p:tag name="KSO_WM_TAG_VERSION" val="1.0"/>
  <p:tag name="KSO_WM_BEAUTIFY_FLAG" val="#wm#"/>
  <p:tag name="KSO_WM_TEMPLATE_CATEGORY" val="custom"/>
  <p:tag name="KSO_WM_TEMPLATE_INDEX" val="160446"/>
  <p:tag name="KSO_WM_UNIT_TYPE" val="b"/>
  <p:tag name="KSO_WM_UNIT_INDEX" val="1"/>
  <p:tag name="KSO_WM_UNIT_ID" val="custom160446_12*b*1"/>
  <p:tag name="KSO_WM_UNIT_CLEAR" val="1"/>
  <p:tag name="KSO_WM_UNIT_LAYERLEVEL" val="1"/>
  <p:tag name="KSO_WM_UNIT_VALUE" val="38"/>
  <p:tag name="KSO_WM_UNIT_ISCONTENTSTITLE" val="0"/>
  <p:tag name="KSO_WM_UNIT_HIGHLIGHT" val="0"/>
  <p:tag name="KSO_WM_UNIT_COMPATIBLE" val="0"/>
  <p:tag name="KSO_WM_UNIT_PRESET_TEXT_INDEX" val="3"/>
  <p:tag name="KSO_WM_UNIT_PRESET_TEXT_LEN" val="17"/>
</p:tagLst>
</file>

<file path=ppt/tags/tag63.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12*a*1"/>
  <p:tag name="KSO_WM_UNIT_CLEAR" val="1"/>
  <p:tag name="KSO_WM_UNIT_LAYERLEVEL" val="1"/>
  <p:tag name="KSO_WM_UNIT_VALUE" val="34"/>
  <p:tag name="KSO_WM_UNIT_ISCONTENTSTITLE" val="0"/>
  <p:tag name="KSO_WM_UNIT_HIGHLIGHT" val="0"/>
  <p:tag name="KSO_WM_UNIT_COMPATIBLE" val="0"/>
  <p:tag name="KSO_WM_UNIT_PRESET_TEXT_INDEX" val="3"/>
  <p:tag name="KSO_WM_UNIT_PRESET_TEXT_LEN" val="17"/>
</p:tagLst>
</file>

<file path=ppt/tags/tag64.xml><?xml version="1.0" encoding="utf-8"?>
<p:tagLst xmlns:p="http://schemas.openxmlformats.org/presentationml/2006/main">
  <p:tag name="KSO_WM_TEMPLATE_CATEGORY" val="custom"/>
  <p:tag name="KSO_WM_TEMPLATE_INDEX" val="160446"/>
  <p:tag name="KSO_WM_TAG_VERSION" val="1.0"/>
  <p:tag name="KSO_WM_SLIDE_ID" val="custom160446_12"/>
  <p:tag name="KSO_WM_SLIDE_INDEX" val="12"/>
  <p:tag name="KSO_WM_SLIDE_ITEM_CNT" val="2"/>
  <p:tag name="KSO_WM_SLIDE_LAYOUT" val="a_b"/>
  <p:tag name="KSO_WM_SLIDE_LAYOUT_CNT" val="1_1"/>
  <p:tag name="KSO_WM_SLIDE_TYPE" val="sectionTitle"/>
  <p:tag name="KSO_WM_BEAUTIFY_FLAG" val="#wm#"/>
</p:tagLst>
</file>

<file path=ppt/tags/tag65.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66.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67.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68.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69.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7.xml><?xml version="1.0" encoding="utf-8"?>
<p:tagLst xmlns:p="http://schemas.openxmlformats.org/presentationml/2006/main">
  <p:tag name="KSO_WM_TEMPLATE_THUMBS_INDEX" val="1、8、12、16、19、21、25、28、29"/>
  <p:tag name="KSO_WM_TEMPLATE_CATEGORY" val="custom"/>
  <p:tag name="KSO_WM_TEMPLATE_INDEX" val="160446"/>
  <p:tag name="KSO_WM_TAG_VERSION" val="1.0"/>
  <p:tag name="KSO_WM_SLIDE_ID" val="custom160446_1"/>
  <p:tag name="KSO_WM_SLIDE_INDEX" val="1"/>
  <p:tag name="KSO_WM_SLIDE_ITEM_CNT" val="2"/>
  <p:tag name="KSO_WM_SLIDE_LAYOUT" val="a_b"/>
  <p:tag name="KSO_WM_SLIDE_LAYOUT_CNT" val="1_1"/>
  <p:tag name="KSO_WM_SLIDE_TYPE" val="title"/>
  <p:tag name="KSO_WM_BEAUTIFY_FLAG" val="#wm#"/>
</p:tagLst>
</file>

<file path=ppt/tags/tag70.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71.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72.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73.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74.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75.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76.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77.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78.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79.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8.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8*a*1"/>
  <p:tag name="KSO_WM_UNIT_CLEAR" val="1"/>
  <p:tag name="KSO_WM_UNIT_LAYERLEVEL" val="1"/>
  <p:tag name="KSO_WM_UNIT_ISCONTENTSTITLE" val="1"/>
  <p:tag name="KSO_WM_UNIT_VALUE" val="12"/>
  <p:tag name="KSO_WM_UNIT_HIGHLIGHT" val="0"/>
  <p:tag name="KSO_WM_UNIT_COMPATIBLE" val="0"/>
  <p:tag name="KSO_WM_UNIT_PRESET_TEXT" val="CONTENTS"/>
</p:tagLst>
</file>

<file path=ppt/tags/tag80.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81.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9*a*1"/>
  <p:tag name="KSO_WM_UNIT_CLEAR" val="1"/>
  <p:tag name="KSO_WM_UNIT_LAYERLEVEL" val="1"/>
  <p:tag name="KSO_WM_UNIT_VALUE" val="6"/>
  <p:tag name="KSO_WM_UNIT_ISCONTENTSTITLE" val="0"/>
  <p:tag name="KSO_WM_UNIT_HIGHLIGHT" val="0"/>
  <p:tag name="KSO_WM_UNIT_COMPATIBLE" val="0"/>
  <p:tag name="KSO_WM_UNIT_PRESET_TEXT" val="Thanks"/>
</p:tagLst>
</file>

<file path=ppt/tags/tag82.xml><?xml version="1.0" encoding="utf-8"?>
<p:tagLst xmlns:p="http://schemas.openxmlformats.org/presentationml/2006/main">
  <p:tag name="KSO_WM_TEMPLATE_CATEGORY" val="custom"/>
  <p:tag name="KSO_WM_TEMPLATE_INDEX" val="160446"/>
  <p:tag name="KSO_WM_TAG_VERSION" val="1.0"/>
  <p:tag name="KSO_WM_SLIDE_ID" val="custom160446_29"/>
  <p:tag name="KSO_WM_SLIDE_INDEX" val="29"/>
  <p:tag name="KSO_WM_SLIDE_ITEM_CNT" val="1"/>
  <p:tag name="KSO_WM_SLIDE_LAYOUT" val="a"/>
  <p:tag name="KSO_WM_SLIDE_LAYOUT_CNT" val="1"/>
  <p:tag name="KSO_WM_SLIDE_TYPE" val="endPage"/>
  <p:tag name="KSO_WM_BEAUTIFY_FLAG" val="#wm#"/>
</p:tagLst>
</file>

<file path=ppt/tags/tag9.xml><?xml version="1.0" encoding="utf-8"?>
<p:tagLst xmlns:p="http://schemas.openxmlformats.org/presentationml/2006/main">
  <p:tag name="KSO_WM_TAG_VERSION" val="1.0"/>
  <p:tag name="KSO_WM_BEAUTIFY_FLAG" val="#wm#"/>
  <p:tag name="KSO_WM_UNIT_TYPE" val="i"/>
  <p:tag name="KSO_WM_UNIT_ID" val="custom160446_8*i*1"/>
  <p:tag name="KSO_WM_TEMPLATE_CATEGORY" val="custom"/>
  <p:tag name="KSO_WM_TEMPLATE_INDEX" val="160446"/>
  <p:tag name="KSO_WM_UNIT_INDEX" val="1"/>
</p:tagLst>
</file>

<file path=ppt/theme/theme1.xml><?xml version="1.0" encoding="utf-8"?>
<a:theme xmlns:a="http://schemas.openxmlformats.org/drawingml/2006/main" name="Office Theme">
  <a:themeElements>
    <a:clrScheme name="160162.162">
      <a:dk1>
        <a:srgbClr val="3D3F41"/>
      </a:dk1>
      <a:lt1>
        <a:srgbClr val="FFFFFF"/>
      </a:lt1>
      <a:dk2>
        <a:srgbClr val="3D3F41"/>
      </a:dk2>
      <a:lt2>
        <a:srgbClr val="FFFFFF"/>
      </a:lt2>
      <a:accent1>
        <a:srgbClr val="4F5A71"/>
      </a:accent1>
      <a:accent2>
        <a:srgbClr val="6A8F94"/>
      </a:accent2>
      <a:accent3>
        <a:srgbClr val="4E6363"/>
      </a:accent3>
      <a:accent4>
        <a:srgbClr val="8B695B"/>
      </a:accent4>
      <a:accent5>
        <a:srgbClr val="B2C6D2"/>
      </a:accent5>
      <a:accent6>
        <a:srgbClr val="FFC000"/>
      </a:accent6>
      <a:hlink>
        <a:srgbClr val="00B0F0"/>
      </a:hlink>
      <a:folHlink>
        <a:srgbClr val="AFB2B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2455</Words>
  <Application>WPS Presentation</Application>
  <PresentationFormat>宽屏</PresentationFormat>
  <Paragraphs>135</Paragraphs>
  <Slides>31</Slides>
  <Notes>29</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31</vt:i4>
      </vt:variant>
    </vt:vector>
  </HeadingPairs>
  <TitlesOfParts>
    <vt:vector size="48" baseType="lpstr">
      <vt:lpstr>Arial</vt:lpstr>
      <vt:lpstr>SimSun</vt:lpstr>
      <vt:lpstr>Wingdings</vt:lpstr>
      <vt:lpstr>幼圆</vt:lpstr>
      <vt:lpstr>黑体</vt:lpstr>
      <vt:lpstr>Gulim</vt:lpstr>
      <vt:lpstr>Malgun Gothic</vt:lpstr>
      <vt:lpstr>Microsoft YaHei</vt:lpstr>
      <vt:lpstr>Arial Unicode MS</vt:lpstr>
      <vt:lpstr>Calibri</vt:lpstr>
      <vt:lpstr>Wingdings 2</vt:lpstr>
      <vt:lpstr>黑体</vt:lpstr>
      <vt:lpstr>굴림</vt:lpstr>
      <vt:lpstr>Segoe Print</vt:lpstr>
      <vt:lpstr>Microsoft JhengHei</vt:lpstr>
      <vt:lpstr>Wingdings</vt:lpstr>
      <vt:lpstr>Office Theme</vt:lpstr>
      <vt:lpstr>LOREM IPSUM DOLOR</vt:lpstr>
      <vt:lpstr>PowerPoint 演示文稿</vt:lpstr>
      <vt:lpstr>LOREM IPSUM DOLOR</vt:lpstr>
      <vt:lpstr>LOREM IPSUM DOLOR</vt:lpstr>
      <vt:lpstr>AGENDA</vt:lpstr>
      <vt:lpstr>AGENDA</vt:lpstr>
      <vt:lpstr>AGENDA</vt:lpstr>
      <vt:lpstr>AGENDA</vt:lpstr>
      <vt:lpstr>AGENDA</vt:lpstr>
      <vt:lpstr>LEARNING PYTHON</vt:lpstr>
      <vt:lpstr>AGENDA</vt:lpstr>
      <vt:lpstr>AGENDA</vt:lpstr>
      <vt:lpstr>AGENDA</vt:lpstr>
      <vt:lpstr>AGENDA</vt:lpstr>
      <vt:lpstr>PowerPoint 演示文稿</vt:lpstr>
      <vt:lpstr>PowerPoint 演示文稿</vt:lpstr>
      <vt:lpstr>INPUT AND OUTPUT</vt:lpstr>
      <vt:lpstr>PowerPoint 演示文稿</vt:lpstr>
      <vt:lpstr>PowerPoint 演示文稿</vt:lpstr>
      <vt:lpstr>PowerPoint 演示文稿</vt:lpstr>
      <vt:lpstr>PowerPoint 演示文稿</vt:lpstr>
      <vt:lpstr>DATA TYPE</vt:lpstr>
      <vt:lpstr>PowerPoint 演示文稿</vt:lpstr>
      <vt:lpstr>PowerPoint 演示文稿</vt:lpstr>
      <vt:lpstr>PowerPoint 演示文稿</vt:lpstr>
      <vt:lpstr>PowerPoint 演示文稿</vt:lpstr>
      <vt:lpstr>PowerPoint 演示文稿</vt:lpstr>
      <vt:lpstr>1 == &gt; true   0 == &gt; False </vt:lpstr>
      <vt:lpstr>PowerPoint 演示文稿</vt:lpstr>
      <vt:lpstr>PowerPoint 演示文稿</vt:lpstr>
      <vt:lpstr>Thanks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杨春夏</dc:creator>
  <cp:lastModifiedBy>Admin</cp:lastModifiedBy>
  <cp:revision>243</cp:revision>
  <dcterms:created xsi:type="dcterms:W3CDTF">2015-03-31T07:16:00Z</dcterms:created>
  <dcterms:modified xsi:type="dcterms:W3CDTF">2022-09-28T11:50:04Z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1033-11.2.0.10351</vt:lpwstr>
  </property>
  <property fmtid="{D5CDD505-2E9C-101B-9397-08002B2CF9AE}" pid="3" name="ICV">
    <vt:lpwstr>4D5AF82B27EC4CEAB94C4E5442E4E395</vt:lpwstr>
  </property>
</Properties>
</file>